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ADD39D-EBBF-4ADD-96D9-8B04FC54A32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5220-2A65-4644-BDA1-6CDF08EECF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B855-00F4-4111-9D9A-2648EB10468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914401"/>
            <a:ext cx="7117180" cy="2209799"/>
          </a:xfrm>
        </p:spPr>
        <p:txBody>
          <a:bodyPr/>
          <a:lstStyle/>
          <a:p>
            <a:pPr algn="ctr"/>
            <a:r>
              <a:rPr lang="en-US" sz="6600" dirty="0" smtClean="0"/>
              <a:t>Vegetables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Yummy Yummy(: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200348"/>
            <a:ext cx="2438400" cy="151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961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Vegetables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2400" dirty="0" smtClean="0"/>
              <a:t>Part of the Plant: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Seeds- Corn, peas, beans</a:t>
            </a:r>
          </a:p>
          <a:p>
            <a:r>
              <a:rPr lang="en-US" dirty="0" smtClean="0"/>
              <a:t>Leaves- Spinach, cabbage, lettuce, bean sprouts</a:t>
            </a:r>
          </a:p>
          <a:p>
            <a:r>
              <a:rPr lang="en-US" dirty="0" smtClean="0"/>
              <a:t>Stem- Celery, Mushrooms, Asparagus</a:t>
            </a:r>
          </a:p>
          <a:p>
            <a:r>
              <a:rPr lang="en-US" dirty="0" smtClean="0"/>
              <a:t>Fruit- Eggplant</a:t>
            </a:r>
            <a:r>
              <a:rPr lang="en-US" dirty="0" smtClean="0"/>
              <a:t>, </a:t>
            </a:r>
            <a:r>
              <a:rPr lang="en-US" dirty="0" smtClean="0"/>
              <a:t>Squash, Avocados, 				        Cucumbers</a:t>
            </a:r>
          </a:p>
          <a:p>
            <a:r>
              <a:rPr lang="en-US" dirty="0" smtClean="0"/>
              <a:t>Flower- Cauliflower, Broccoli</a:t>
            </a:r>
          </a:p>
          <a:p>
            <a:r>
              <a:rPr lang="en-US" dirty="0" smtClean="0"/>
              <a:t>Roots- Carrot, Radish</a:t>
            </a:r>
          </a:p>
          <a:p>
            <a:r>
              <a:rPr lang="en-US" dirty="0" smtClean="0"/>
              <a:t>Tubers- Potatoes</a:t>
            </a:r>
          </a:p>
          <a:p>
            <a:r>
              <a:rPr lang="en-US" dirty="0" smtClean="0"/>
              <a:t>Bulbs- Garlic, Fennel</a:t>
            </a:r>
            <a:endParaRPr lang="en-US" dirty="0"/>
          </a:p>
        </p:txBody>
      </p:sp>
      <p:pic>
        <p:nvPicPr>
          <p:cNvPr id="1026" name="Picture 2" descr="http://t0.gstatic.com/images?q=tbn:ANd9GcSuxLroeyBAaK99QBSU0lU6W3C-UluVcPoiRvJwkYkbKsSPlo8D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46576"/>
            <a:ext cx="3200400" cy="1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5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Flavor- 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155039"/>
          </a:xfrm>
        </p:spPr>
        <p:txBody>
          <a:bodyPr/>
          <a:lstStyle/>
          <a:p>
            <a:r>
              <a:rPr lang="en-US" dirty="0" smtClean="0"/>
              <a:t>Mild- Beans and Corn</a:t>
            </a:r>
          </a:p>
          <a:p>
            <a:r>
              <a:rPr lang="en-US" dirty="0" smtClean="0"/>
              <a:t>Strong- Turnips, Cauliflower, Onions, Garlic</a:t>
            </a:r>
            <a:endParaRPr lang="en-US" dirty="0"/>
          </a:p>
        </p:txBody>
      </p:sp>
      <p:pic>
        <p:nvPicPr>
          <p:cNvPr id="2050" name="Picture 2" descr="http://t2.gstatic.com/images?q=tbn:ANd9GcTbzjm-fg8LMZVdoKSudv07qASQtwHTasNiK1TmVOVP8TIeZ1xW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81400"/>
            <a:ext cx="3017693" cy="278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34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Value- </a:t>
            </a:r>
            <a:r>
              <a:rPr lang="en-US" sz="2000" dirty="0" smtClean="0"/>
              <a:t>Influenced by part of the plant it comes from.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69639"/>
          </a:xfrm>
        </p:spPr>
        <p:txBody>
          <a:bodyPr>
            <a:normAutofit/>
          </a:bodyPr>
          <a:lstStyle/>
          <a:p>
            <a:r>
              <a:rPr lang="en-US" dirty="0" smtClean="0"/>
              <a:t>Top part- (fruit, flower, leaves, upper stem) are usually HIGH in water content</a:t>
            </a:r>
          </a:p>
          <a:p>
            <a:r>
              <a:rPr lang="en-US" dirty="0" smtClean="0"/>
              <a:t>Lower part- (root, seed, lower stem) are usually HIGH in starch or CHO</a:t>
            </a:r>
          </a:p>
          <a:p>
            <a:r>
              <a:rPr lang="en-US" dirty="0" smtClean="0"/>
              <a:t>Color- Shows the nutritive value of that part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Deep green and yellow- High in Vitamin A</a:t>
            </a:r>
          </a:p>
          <a:p>
            <a:pPr lvl="1"/>
            <a:r>
              <a:rPr lang="en-US" dirty="0" smtClean="0"/>
              <a:t>Leafy green- Good source of Vitamin C, Calcium, Iron</a:t>
            </a:r>
            <a:endParaRPr lang="en-US" dirty="0"/>
          </a:p>
        </p:txBody>
      </p:sp>
      <p:pic>
        <p:nvPicPr>
          <p:cNvPr id="3076" name="Picture 4" descr="http://t0.gstatic.com/images?q=tbn:ANd9GcSKOSfDjE-DVWjuj6sbZqRyWJnzdUtUs_MPQ8aa2h8iYf3BlssRf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1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Vegetables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Broiled- Tomatoes and Squash</a:t>
            </a:r>
          </a:p>
          <a:p>
            <a:r>
              <a:rPr lang="en-US" dirty="0" smtClean="0"/>
              <a:t>Boiled- Potatoes, Corn-on-cob</a:t>
            </a:r>
          </a:p>
          <a:p>
            <a:r>
              <a:rPr lang="en-US" dirty="0" smtClean="0"/>
              <a:t>Baked- Potatoes, Squash, Zucchini</a:t>
            </a:r>
          </a:p>
          <a:p>
            <a:r>
              <a:rPr lang="en-US" dirty="0" smtClean="0"/>
              <a:t>Braised- Mushrooms, Carrots</a:t>
            </a:r>
          </a:p>
          <a:p>
            <a:r>
              <a:rPr lang="en-US" dirty="0" smtClean="0"/>
              <a:t>Fried- Hash browns, Onions</a:t>
            </a:r>
          </a:p>
          <a:p>
            <a:r>
              <a:rPr lang="en-US" dirty="0" smtClean="0"/>
              <a:t>Steamed- Broccoli, Spinach</a:t>
            </a:r>
          </a:p>
          <a:p>
            <a:r>
              <a:rPr lang="en-US" dirty="0" smtClean="0"/>
              <a:t>Pressure cooked</a:t>
            </a:r>
            <a:endParaRPr lang="en-US" dirty="0"/>
          </a:p>
        </p:txBody>
      </p:sp>
      <p:pic>
        <p:nvPicPr>
          <p:cNvPr id="4098" name="Picture 2" descr="http://t2.gstatic.com/images?q=tbn:ANd9GcQ77wE9OHjHUcNA-CLEHqYU3SQHmuYAeZoJ2AZSZjo5lON8ra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667000" cy="285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58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Hints to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Cook vegetable only until tender in order to retain their flavor, texture, color, appearance, and nutritional value</a:t>
            </a:r>
          </a:p>
          <a:p>
            <a:r>
              <a:rPr lang="en-US" dirty="0" smtClean="0"/>
              <a:t>Vegetables retain most nutritional value if cooked with the skin on</a:t>
            </a:r>
          </a:p>
          <a:p>
            <a:r>
              <a:rPr lang="en-US" dirty="0" smtClean="0"/>
              <a:t>Shorten cooking time if veggies are cut, sliced, diced, or shredded</a:t>
            </a:r>
          </a:p>
          <a:p>
            <a:r>
              <a:rPr lang="en-US" dirty="0" smtClean="0"/>
              <a:t>Start veggies in boiling water, using the smallest amount of water possible, with the lid on</a:t>
            </a:r>
          </a:p>
          <a:p>
            <a:r>
              <a:rPr lang="en-US" dirty="0" smtClean="0"/>
              <a:t>Retain water from cooking veggies to use in soups or sauces (nutrients and flavor are left in the water)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Servings Per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Veggies </a:t>
            </a:r>
            <a:r>
              <a:rPr lang="en-US" dirty="0" smtClean="0"/>
              <a:t>are incomplete proteins, because they are not from an animal source - need to be paired with another incomplete (like nuts, or legumes) to make a complete protein</a:t>
            </a:r>
          </a:p>
          <a:p>
            <a:pPr lvl="1"/>
            <a:r>
              <a:rPr lang="en-US" dirty="0" smtClean="0"/>
              <a:t>Cholesterol is an animal based compound- it is essential for our daily functions, but too much or too little causes problems. Depends upon your heredity, environment, and exercise. </a:t>
            </a:r>
            <a:endParaRPr lang="en-US" dirty="0"/>
          </a:p>
        </p:txBody>
      </p:sp>
      <p:pic>
        <p:nvPicPr>
          <p:cNvPr id="5122" name="Picture 2" descr="http://t3.gstatic.com/images?q=tbn:ANd9GcS_q_4DqBDRaYds3o2HUJe4V2d9invxXoatrqMsd19yJOpRF_Oyh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" t="3342" r="-1042" b="21658"/>
          <a:stretch/>
        </p:blipFill>
        <p:spPr bwMode="auto">
          <a:xfrm>
            <a:off x="4814455" y="1676400"/>
            <a:ext cx="228600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04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Vegetables can be Purchased: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00" y="1802513"/>
            <a:ext cx="7251700" cy="4532479"/>
          </a:xfrm>
        </p:spPr>
        <p:txBody>
          <a:bodyPr/>
          <a:lstStyle/>
          <a:p>
            <a:r>
              <a:rPr lang="en-US" dirty="0" smtClean="0"/>
              <a:t>Fresh</a:t>
            </a:r>
          </a:p>
          <a:p>
            <a:pPr algn="ctr"/>
            <a:endParaRPr lang="en-US" dirty="0" smtClean="0"/>
          </a:p>
          <a:p>
            <a:pPr algn="ctr">
              <a:lnSpc>
                <a:spcPct val="200000"/>
              </a:lnSpc>
            </a:pPr>
            <a:r>
              <a:rPr lang="en-US" dirty="0" smtClean="0"/>
              <a:t>Frozen</a:t>
            </a:r>
          </a:p>
          <a:p>
            <a:r>
              <a:rPr lang="en-US" dirty="0" smtClean="0"/>
              <a:t>Canned</a:t>
            </a:r>
          </a:p>
          <a:p>
            <a:pPr algn="r"/>
            <a:r>
              <a:rPr lang="en-US" dirty="0" smtClean="0"/>
              <a:t>Dried</a:t>
            </a:r>
            <a:endParaRPr lang="en-US" dirty="0"/>
          </a:p>
        </p:txBody>
      </p:sp>
      <p:pic>
        <p:nvPicPr>
          <p:cNvPr id="6146" name="Picture 2" descr="http://t0.gstatic.com/images?q=tbn:ANd9GcSn4LVEJByLe2ZJV7ftuLpquDKqTIOwdawyWCjqbxQaPht9JBNN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052" y="3235036"/>
            <a:ext cx="2290163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xMWFhUXGB8bGRgYGR4gIRsgHSIeHBscHR8dHigiHBwlHxweITIkJSorLi4uHCIzODMsNygtLisBCgoKDg0OGxAQGzQlICQ0LDQ0NDQ0ODQ0LzAsLCwsNCwsLCw0NCw3NCwsNCwsLDQsLCwsLCwsLCwsLCwsLCwsLP/AABEIAMYA/gMBIgACEQEDEQH/xAAbAAACAwEBAQAAAAAAAAAAAAAFBgMEBwACAf/EAEQQAAIBAgQEBAMEBgkDBAMAAAECEQMhAAQSMQUGQVETImFxMoGRQlKhsQcUI2LB8BUWQ3KCktHS4SQzwlOisvE0VGP/xAAaAQACAwEBAAAAAAAAAAAAAAADBAECBQYA/8QAMxEAAgIBAwIEBAUFAAMBAAAAAQIAAxEEEiETMQVBUWEiMnGBFJGhscEjQtHh8DRS8RX/2gAMAwEAAhEDEQA/AMUpUGcwqliegGC1HlfMkf8AbA/vOo/jg3+j3I03Lu6ayrAAEmNpmOvzw18y5jxnKK606SGGc7uw6CBJC4Ss1gSzZjtDLSzKCoyT2Ez48qZjsn+cY8NyzmR/Zg+zr/uw4ZbgWudOYDiOhIIPQkNHlHU4gbhZG2aplu2to/zRpx4a6snGZH4fUZx0zEavk6iWemy+4P57Yhw48VNZUIZrhoIME7T7x6gwcLKrqqoDYMYMDDQcEZEArbjiQUcs7/CjN7AnF9eXsyf7FvnA/M4d6WVFNNFCAxUM9SoRCAnyi9gx9BMDH2jweu4JGYVhFijyJ/e20iJufTCv42vGTxDtTYOyk/SI/wDV3M/+gx9oP5HFOtkKifFTdfdT/ph9OQqiy5qkzfdFT8ASNJ+uB+bzNZAdTCbyGCkgi0EESMFTUI/aCtD1EdRSM+sS4xLQyruYRSx9BiXPVCb2nDNy/wAGdymhwqki2oB2A3Kr1vMYvZaqLlpKgt8ozA9LlfMt/Zge7KP44kPKWZ+6n+cYbs3kV1EVM2xafsqzAe51X+U4GZ3KeGLsWJuCPhK9CDvMyCCLRgCatHOBJvquoUPYhAMAtyrmulMH2dP92KGc4bVpf9ym6e4t9dsMeWrt94jtfH3iGcZlCFyRffDHUHnFRqATjEUdOLGW4fUqfBTZvYW+u2CPLWVSrmdFS4uQJiYxrfCcrRQaBTX6A/n8vrhLWeILpzjaSY9VSbBkTIP6tZnrTA93T/djyOW8x0pj/On+7Gkcw8SaqTQylMtHxsi/gCNh64WxwbMgwUdbEyZAt0B6npHfFqNaHXc42+2YK34DhcmKdfgmYTei8dwNQ+qzipTWx7jDmKdemNZWoB3ZTH4iMA+KszmWIkm5gdfbDS2qw4MGr5OMQICcWqHCqz/BRqN6hDH1iMaNy7y7l00agWYxuT/DF7mjNoh8GhTDVTuQslR2Hr+WEf8A9JTZ00UmNGnau5jiZk3LuZBg0GB+X+uPo4BmBvQf5Cfywz0+D5ksFNOqpP3gwH1OPJyFeJ0VoHXS0D8MN/iE9REzbjyMTsxlmQ+ZWWfvKR+YxFpw41TUNIy5KyBpN/XrgPkODNVqMFWwPcD88GZwq5aWSwP2gbTjtONATlKjSpmpWgR+8xn0tF8CteV6ZYfM/wDJwNL0s5U5hGG35oqaMfNOGwVMt/8ArD+fnjky2Ufeky+xP+7BQcym9fWVuU+JNRWrCk6oCkfZbv8A5SfoMP8AluGUXpjxGKEQAdQBPkV4Aa0sWN/TCDwOVpVoYhg67W7YZUzVFgBWWqGURqQA6huJnYgde2M+8ANvAzH/AA/VJXb/AFG28cGHsvw3KEVJK7wpNSLFacHeN2b6emPg5dy82rlgCNil5IH4yD88VBlqmkaaKVRbS4IYbASADKzA3tOK2eyyLBzAFEnZaYDknqxUGw2HvgXXr8hkzomtCDebsD7GU+aMn4dJQG1kECdMWZdQUXMgXgjvhLUaa1MsCF1i8fXDRxvPjwwtAuqKZ1NYsSOo2AsIBwG48BrpAd5P12w3T8oyMZnJam1H1LOhyP3946cvZNczSeozlZOqRBFyQBHU6UgX/PBWhwXLFXBqQ2oqGLjYDUCR1GFHgmcpNTK12cFdmVdUgmYI6EGfkcMQylWF05dKn3XDBhEdIPlFpv698KM6IxDDH1850fh962UhUtwR3HAx+csvy9lxP7cncbpYwTeDeIM4XOacsEIAYtEpJEFtGx+hAnrpxdzq0EaK0qx+xRCsB/evAJOw9MAuK58uf2YamirpRQ14uSTG5JJOLVHe4KjA9Yn4xqqnq6fU3Nn07feLGe2Jxo/LXBqOmm9ZpDIGgnTFhAmb7HtbGfcabzuP3j+eHTlhRUWaSiqSBrVoBQgWgE+ceo7YZ1DBUBPaLeEthyN23I/7mMhymRUyagYxsXtJ6eUevfpgJzClLwwKMaNcKS8TKqW+KIMxbvOJ8/UVT+1QVXH2KLRp9XYAi9gB74C8VapWIPh6EQeVFmFEwSSdyTucKVneRgYHrD+LaynpGneWP6CD2Rg4nbe0EfgSNxipxMmfTFzNDT4f9z/ybA7Pvt7Y0AMzm1HORKFCqyVg6mCpkH2xodbmMNlv2ZId/i/c7ge/ftjN6bebDLlrUFgLLEmSAepA32wLUadLMFvKNi961Kqe8c6PAnemFpVFCoxVlMgEr8bs3X6WGJuGcIrL4mjMBdESCpIMqjAibA+cCY6YgyuYNVQ1LNpSk6npPU0aXNmI+8D39Yx6XNaAQ1WtTcQGUTJgKIMmLFRBHSMIqaj8LDnzzOv0rdSkJSykccYyR9Z4fhWdEsTqPUGoCGtOnSTedoxn3NIK1mW4jYdrCB8hA+WNE/Wcw8tSrFlBBJqaRBFvtbwINtpHXGbcy11eoxW4DBQ3RgBEx0+H8cM6YJv+DymZ4wfl3bdw9O/3jbwzjyigrgjxD5dPYjcn064N5LhNZkJokST+080MxOkmT91dYtPcxjO+EgQp0gktAmbWHYjvjTMlWrOgbLVEAMF0lAVeArTq3U6QexwC6qqlsnsYDw67fd8RAIHGe3v95Z4XwzNSyisvl0ytQlxLgMLQRad8VzwzPswYuw2M+KABO1gbe0Yip8QKCDmGpuNIYBZPkEREdIABHQXxKmezNQxQqmrAEhgggKfKLxPXEFNOBuInRYvBLnb9SP5gXmrLutEGoNDFwWFvigyYFhI0k+s4BcCrQzHVABJJwwc01tSGm5DuDLsp2Yg2tYkBVn1nGd0sw0OuuFLSbTJ/kYeNXVpUeWP0yZxzlE1NhXGM+Xb7feOtfN+MPFdCyD4EuFA21uR1J2GLnDKaswP6nMQQ1JWkdjBkG4/DHngXFBRpKRTLq4QgzA8oAYGxvKnDBkuLVL1FpaiyKsFo2NUT8IH2rgbW72TFVZG3OPpN/T6VGoDGsMT5kxfrVqUkLlKYv9qSx6dCIPtgfnMoghqalQxMgkkqRuvqLgg74dMxzO1OC1AR0IcHa/3fY+5J64CcfzwqrTZgaerYESSFsWtG5O/vi9SKjgIST6RbxXTVjSlhUFx2OYp8CcqlVpuKny+zGGjhNMVGfxGCootsAWKkAGxJGlW2vbvhU4R/2q399fx04a6nAQWkVPKWVZgG5EjqOkH01CcHJAfJnNWKxbIll+Waa62XNUlJkKqPEkkCCdROmTF77esV04QiDWlULpLB5KszDYEUxcSZgMZFiY6VqnC1AEu16bvZAbICSPj9LY8U+FU3p0zr0uyFwDEQpqBo2gfsxcn7Xpi+9P8A1ggGzjH6wfmc1FOLETFx+7pnfeBijxJBqpyf7QyPqR+OLWfybLR1kiIVo6wxK/hafcd8UeKz4qR96fznEHuMS9SsDzD/ACwwaoAwGkAFtNidMR8yQPqdsMC8qJBIdxqWyIjKCYtqubAxudx2wvcD4xpp6ERdRUAs5Cjc9QRO4Fz0xdTiOatFWkI2Aal/HAA7AkFRj3hwtSoNxJPtL39FU6SESUVHmADNSLBtRGhJO28CJk4WK9WVK9Le/lGkX9sG/wClq9E6qgptET5lVtrWU/gVwLzWb/WCiIsNLTtB1GZkDoN/bEb7CeVGPUSLa6mUGtjn0xzAvNXA3p/td0e8jpN74auVeCU61Kk7ypUz5VMxsAD0sO3XftS5tWqlG7akiIKgW6R1keu+JeGcTqnR4bU6SaQPiUEx3nb5Ystr7PI941ZTXX8xjTT4HSph1KvEhoQeZt2gnoBYCAdiZvZczWoF/KUWYIhoFyQvmv63vi7V4jmUOo1UbYgMNU3tELMW6GLYpZzi9SuAhTzGpqBE7kaQsG0fz1wMvcxwQMe0S1FdD1/CSG9PX7wzw3lenm8vqZirAwD+P8cJvM3K1bLkTDJMah0v17Y0jh3Lg8KCxPlhvOQp3mFWLDaTvG2AfH2agPDdmahUUqCTJpmLEHqP9PS4VvsS3AOQfL/E1KtApoHkwEydRDkfLDnwSkvg0y41CGtMfaaPxwopRLVSq+ZiYEdfUe++H+lkGoClRqRIjULx5iTE77HGle3EytTnbxJuFcPp1qioVAFiWN4CjzfU/mBhgo5HPrChlemBY1/DfTaQQVJPS1ziqmcylBXjUWLEAwTIUyvxQog6TfqPbHLznSAA8CYkboPw0kbW/kYSV0sGHrJ+sIlX4cDdbhvaDuK8NrV6ResdbLM7KtIadRU2CzOmYv03sM840iiNMxPX541OvxuhWDrU10g0mCYnc7zpN9tQxnHMeVVSwBkK6gGxmVJNxbB6LF3bVUjEv0yCH3bgZZ5YoKdOudPiGY3+FdsMuU4XTrVVSLkiS2wAkvJGwgfLAXgeVamlPUI1sWA7g6QPbbDpSOUoeITWl5Ki82BkQE9QOoFiMUuuCvzk/SLLS9th5AA75kq5fO6lQ0krrsDWpqCIsDqDFiB63MEdDgfmcpXzCRVgkFSlKkoXTqMa2AEXUGJO17AiSK840VAXRVMdoAgbW8ToB8sfE5gy9UldbUg9iCSoM26FkgC3mHQYoegvx9Mxz4rP6fWyPTPEV81llWkwU3BM3BFlNwRY3wjZSlqJEgS8SdhvvjTq3DqZenTDlkqs0m1h5l6dYE9MI+cyApmBcamv3gkDDq3BlGPSLVpZWG3eRhflw5imNNGvp1EQohpJMWBBggDV7Rg1WzNKdFelVSox8xourBmmL07lST06E4+8v8HamWqF1mnZYmxP2rxEA29SD0wyUePUFCk1qQafQ9Z6T2H4bROESaLCck59o/pm1dA3Btv3/iLP62VR3y1N6IXepVIYm4lAI0gkwT7DFEUalSoz1agdoiT7kCBFhafmMNi5qmzHwmpuSABMNHWyyIJY6iY3vhczOXdKrNUcMWLXkkmCJMkeuDaY0LaAh59xz+cX8QOqdOpYdwgDgmTYpXpi7awPpfF1spmXeQlYkn4oYXsPiNh0uTj7ycPEq1SQCNdpEySIFj/Iw7O7UikIxWWMCNBA3K926yfliLL9jbQOYNgMxcXlrMaUarXCI0gkszaZ6QLGfQx64jflvNLqKPOiQgDMrOu5KLuB3Ej54Y6yU2UShIcyqioS4HQBQIufc39MS0GVCKnjLra0VCx0LFwY3aQPywIah/8AhK4GYhjIV6rijU8VFLebUGgRc72mwHvGJ+YOHhKtErPxMpm99JP1w3ZfSWNRVBKSrVFk6y+1vigA4VOcM8BVpfDdyzR7ESY23/E4YW3qHAh6tu3Jn3guZC0gp0WVfiqJ98sbFpvMHbBfxyoVyqFVdfMalgUk6QxET5ifeJxJyrytSeKxOtVIbQCIaLxMbT064f3vIv67C4gbEHf+GM3VeJJU+1Rn1jNOkNi5JwJm2Xza0SEbQSoC+eosi7eYgiZKv2IhV3GIcpVAzCA6AChWFZGlgLG20oAD3MnqMP3HeDJmEdXRSzLIq6RrkWu0WiAO0HCRmOTkpt/34Zb2m3UEHRglWspuUgnBlWpalge4lbnqqWontB+fr88euE1C6kKF+EyNfTTpYkKG+9Mn59MVeaKq+EVNQEi8QRJ6xMD8MPfJmQFDLIqz5vMWneYm8WgRaOmKWakUUA4ycw5r6z8HiKtXP+C5Y+GpfU4DM8N4mkyo8MalBQAekibyK9bioFWk5q0yEcE6WcsVJBgyoB0nU17+b0GNLzuTFVCjgMrqVMgFhGwUnYAEkbEYRs3yfRpxqqG46KSPr4kYtp9fVaMNwf3gLtM1XOeI75CqSsKfsi4ufQ2uQe4tvhS53yjvQcIpZk8xjoPMD9JH1xZ4ZVo0KYQ1GIB8pKiwMeWCx6yfni+eJ5cpU01A7Fbi2o+gAi3oBhZm2EbQTg+kbXUowJDDJmVfo9ZRnBrjpE+4nfDXzdXLZ39n8RZQnvYDf1wG/Rvw2m+eYkStM+UHvBw1818u5ipmGq0UfUHBVgpiAAQQQDecbBINp+kzXQtXKlXPtUUsqIUOsBgxEQtU9QD5UZBPXw+5tXr5yoUZjSMfH5mEATUrQbi2hgsfuRG0fE5e4kfIFIBtBSFvJvNPSBc4ZMjyDmGWMxnIlTKU1U7z9pgJA1Hp1sRjxVVkBGbygDMPp1hqTPOr4ihKliWmGIJA1C9gQQR8Qwu8bpIRR8mkNXJK2tAiLW6Y0ytyIsHTmakxpulMjSQBpgKLWH0Awgc45Nf1qjl4gLVALDdyRqdj2JYkYgAHkH/sQipt7iW+bao8egE6UwBHe1sEM3nQ5Y+DIlxIKEBv2hvJEMo0z0tubYj5n4O7Vkaijfs1TSAp9yZ2kED8cUUy2ePkWgIYny6ABLSD1ESCRviUTKiCZSHJx3nqtmNSvFA+YMVOhBAYvUW4Nh4S7/unFtmGtmqUndSzNpKKSgfQUT4jGm+wghx0wWyHJmedf21alSDIVKhdbQQQAdhbURY2wQ/qPUgf9UsqIQeFYBgFYWqSRa17Sfl4gdpYVHviA+X6NM1SwTTpSCCsAmSpI3N9P1JGEbNqz1aKEga2gHtqaAd/XGkZvKDJFEeHqVAdTrKhVWdI0lmNyWJPpjM+KamNN0nygbTO8giMSFIsOfQQuF6WPOHaHCahILMKkwYdm+0AQbG5mU947285jLKF1aKZB0wFqVL6i4WJHXSfoD1xa5R5YzOYEvUq5dAPITMkyNlLAhRAv6CPRwfkbLwBrzGkAAr4ljFhuto+QvijFVOCZToF+cRHPDwzFaaLrDsk62EMhAOneQupb29sQ1EqpAqNqHm0+bV1hj9RgvzHyxm6CmrTrvVWTIE6wDEExOr1I7T7S/o2Q161U1W1FUEa/wB4+Yjb7owWrA+PvBPUQNnaKnJWcrK1XwwJM3PQmPfD9l6OZWiEWpSDRf479pOg7YXP0UUqbCt4ighWBklgFEXNiMFOJU8xXqF6MUqZ/wC2pqBCw6NDNN98L2XU9Uqw7ecKaDt3AEk+Ql7M+O2gs1PUpmYbfuSEk/hiSt45YwaRDRqhWAMd5p3wGbgmdgHW0/aBeNPaSTF/TFevlc2ilvELKu5SoHj30kkD1x5bNMeARAFSAW2NiHs7UzILEhChPmKuRq9QI7C04y3mCsz1o0x5rSd/fDNnM1VFmqsfZpH/ADhbzjzmKWtiVLgG/QmDg9aorZUStVqscDM1bkjiCDLUabQhQEGWEDrqjrJm3rhgbOU7TVBE3Ei2977+2KPC+CZdARNQAC5L2EXP8+hwvZx61Vy2UpsaIsru3xxuRJFsYvS0Vzk8zWNttSj/AOxrHEqWqzCACNRYX9IBsCd8AeZvOoKlXOmSGqgaSdwI+KOnTAhKGfEyh1TZDufUAG4H8Rjxmznaa6qlLyjc7x7wxj54Zq0+krbKNz9YtZqWdSGBx9IjcwCCZpAHuHnGv8u8XpvTQDULbEb/ADnrv6DGPcy1mLkNYjoOkY17lLhmWbKUa4NTzKJAfYizD5EHBtetJrU25x7S+lc5/pw7WqqGUCCvVywBG+2x7DbbAbjbmooUKrsSSVep5AQfKdu3T3xZ474GXpBpql2slMNdj22O3XCfV/Xx5jRqBf7p/HrhXTU6TO5cj6ydRcwG1v0no8r1/wD0sod7iooN57iLT+GAXNPDaq6QKVNNO/hupnsbGxwwCvntUCkzWB8qki/qOvSO+BHEs7WIfxE0lTDSCCJuAQdsanVr/tOYhlB3zF7lTir0KxZAS2oSLbAQbzvfGwZDmqo6SMvVPqKLn8QsHGZ8jcJp1nqM7MpDxI0/xBxpOYy9LJ5fV4zhegASWPQDy4T1Oq04u6bZ3e0bWlyu4HAnivznVUg/quYYDp4LifmQIwVyHOtBx50r0T916L2+agjGcVua656iPl/pj1T5szAHT6D/AG4bWlAIuNSF/uzNG4lzhlqSyGdz0VabyfSSoA98YpzFxxqmZSqSSwZmgjYkzA7jpOGLMc0V6gCk29/9MLdXLePmkVjp1SZH/OJGxM5lhaLW4M03gPPdM0wDYx6j8MW6/wCkKkpGqSOsBr/OMVOAcuGkA4r2A6ggW6khsCeJ851A5VDrUGzXWfWAdsKaezT3MQhPEJYtlYy7YjrkOeMjV/t1Q/dqSp/ER9DizX5oySCWzVH5MCT8lknGYJzZU1SUB+bf7sW/66VDAKCB0lj+bYcFSyv4keoknM/NC5k1WVwqRpQMDMD7Ui0kk29ML3IWY8UhW0AAhZfTJJmAsgyYBOL/ABvjbV6RBSLH+euBvLnLtZgGVaZ/xEH/AOOIu6QB3HErUd3IOZsWQqAoNBDLsSDMD0G3b2xZEkiOkXF5Hbb8cKaVcxlaGpyqIN4cfTa5wG/rejSrMxDWabz6GVM4WSlLBlGyI4bwnzDE0QpuSI7sfT+Fz+GBLVKFJz+y0G/mA3v+WFH+stEjSSCpmQRYzvIK4+VOKUKgAIU6dvILfhgy6Yjs0DZqAe2Im8m5plFWkB5ar01J7CTqHzED640XP8vgoa5qHzU9ekredJaAdgsCB7HtjOeEzT8bwyQVdNifXDtTFKs2qk7FyJNDSZFjOk/C0TIHUDAtQUV9xHf9JoeD6kJYyl9p4x7+0N53lMlQq13KqGMOJAiBYDaT+GIP6rGkdQr+ZCTIpmIAM2mTJBEdRPtihoDMVGWrknceaRPYRYb7mMVnShSP7euxdfioorFp306p09YJ6ScBaynsq5+k3LbmoT+tdgfQcwPxvKftWWms7QtrawCov7xhT5gyTU3RWIJIm3T54b6OcepmNbsQrFiVBOkCDYD0H5YCc6p+1DERLAC/2QP+cOU5Uqp9JwdezeSnbJjXlOYP1ilQy9wzlVqn71wsD0IEn/7wbbl01xTq+KFVwohh8M6dKoBuAGjpceuELh2ZdFpsjEReJMSG6jrthpo1aVZgaVdg7bZdtQafiKK3wxax9uuFbKq6Wzt4P7ze8I1g6jbrArcYyPL0hjJcBqtll8PMsA4BKEEAbTcEnrsBeMVRytUpefxqYI9GiIYsGtcQu3WcQM8MF8LM64+GWXruFG3TbsOuKedNOkT41aosX8DzFyPsgn4Vkd9gcVJp/tXJ9pv22vShNtgAPsOfaIPMlMLVdRsCQPQdBh2/R9x8ZemyVSfDHnSPvdvZrexGEbjGaeprZibtMTYTqMDBjgL/AFCEj6YespFlQRpxIt6ZDJ7x54W75qo1Q1NFRyyo0ToVACwW4idQE7798eqXAa9Ook1gjM0SrEkeVnkx3C7eowG4BxKAyPW8Fp1U6vwgEiGViosGAF+4wTSoyQXr602WpTYuogMpGobMAw3mxjCG2pW2MP8AGJ03g9+7T4rcbjnIIySfX9oS4lwLOO0eKrqDA82gTGo+UD8fXC3zdknp0B4jK5BAUhpJUzYzeAwMf4sFlz7vanmK0i8uYUfeZiJ0gCb4Xuac95UpiutZ9QLspDqoFlUEiCTqJMemLotW8KglvFWK6U12svsMYP1gr9HmfVKlVXICxrv6WPzuMN9WscwDmHpGoqyEQzpRRu76d723Gx6DGX8JALtMwJMAxt6wcahy1xI08utSnS1wDTYEzoMswJgXDBz22xfVadBZ1Txnj6cfzMjQnq2rSwBA5wfP2M+ZJ0ZlJyQtcNRRpF7HSZVhIO/bFevmcuCQuUTf7ZbVPsrDSfQYP5bjNVmaoKRZihSNUW1OR9kCRq23gA9cS5rmNqdzl4kmDrG5M/d9j7k4F+HTGd5/Wb/4Sk2f+Mp9sxI4vRQJqprpBJkEklCN1nqpkETfcdMLWWzWnN0r2+Gfew/GMO/N/EddNC6suv4VsSVSQWvFmLb9wcZtnEivpHRo/GMN6dA6HnI5E5bUVLRq2CDAHl3x7TU6me8YnLoW8JBNXQJLnYIvz/I9r0v+m2bKwO61G1D62J+QxX5HzCp4hUOxQhyJElQHQkEDoXB2w0U+Pio4ZaWkq+qFi501ZE7knVqv2PzTXTohKBsf93m1oKK76jbbXvznz7e0CZpMlIK03cgAQDoFtp3Jbue+KdXJUGDPTVwVEshabbBlaJsSCQRt1w35vjNJvPVyjk93RDAkkTJkAfx9BgfnuKUKlN9FIJoRpYoohSrKqgqbSzD3n0xfp9PkPmW1Ph2mOmbFJUgfNnsYh5moVRz+6Y+WGDl7iKpSFZmhAB8/T1M2wr8aAFOQZlTsCOt9/bAvJ1P2YDM8S0KACNhJuRvP4Yau0wtXBnN6V+kpOOZoXEc4K+l8wHIIlKKHSEB2LNBlyLwBscQ5PLZEtJD0zGzNrU/QBp7dJwaocap0k0PTZ1dvEUmCulgNBAJuVI2t1xc4dxdV1nwXIcpZVU6fJTEETYEAn2I+SddIK4V8fTynUroKDSC9RYnzz3+kVKmTyYsBmD+9Kf8Axi/1xQzuWFM6VvadXRgbgjtYix6zh0q8TyaW/VipjrTWYKx9713+eFnmULUqgJCQshYIgEllECY8rLbB6kKtjdmZni2horqV6qyhz5nvAfBH0VMxp7rvffVh2ynCmzFHUpGufKAdMaZAYGCTeRAj4d8JHA1D1KoJgMaUntJYE4Zq/BGlf2gvpiZ2YwNiepm3ecH+EH4hMGxW35AyIXzPCs2qKtXM1Cl5VCWaZAVZkFi29yAACTscUOJ8PbLJpZljU2gQSSpBGokWWZsOpntgX+pwUU1R+0qeEQAehWZ2BA1g74lqcK+EJWVlZ9H90gKWmCfhDXidjttiMVAYVcQLh2HY/nOo5kuwU7GT6zoK/lgXzQyeJlnK/C4DAdY/jgjTyxpVaWoiTqBH3SoMqb7iesfMEHAjmOixqIgufFEfO2Kf3iE0yuvDQ9nMwCdQQLqpxB7HqPX1xb4RlEra9YVQAQsWlm80TBIgKYgdY3IxTqKaFWn4vmIhiANxMxDfS+L+X46SgShl7rMmQvXstyfngIcqBtXcPrLVVKzlrHxjyx3hL+hMyFZRnSFJGlBULdQPjI1BQCdt4nvgTn+H06dJX1gwDAOlqjMWmXE2ECbkkAxviw/MWd/9JQII+Ftus+fFTNcfqKjCtRHmBA83U/utPbFi235Kx+cYC0PwXP3Biln8uKoa4EBdvS31vh5allRR00aQDKsa9IE7zfc/XCZxEGoK1VQVUsNInt0tvFv5GGunl6qUNRQJTg2m5JuCfxxFh+XmUdSlWO/fmDmanaaQtp67xMzb7X8MMWV4LXpqDlajKxCl1BXTJJsytJJAtMD4SOhgVwzO5ZQhqrqYFtQAba2n0J3+o7Yv/wBaQhOjLswb7wC79YCt1M7748HBJVkJH6SmnpCJ1HsAz2x3H5SzXyOadxTrOChA/Y0lAVjGoqdMQBYkkxLLAM4UeM5VaTeGVUt5ZI+yZWQDF4giRbzHDJU5sLwGy1gfskH5QacYDcYr0a7KtFNNQukysWE6usC8WHbEhlQ7UTA9YR6xYNy2ZPv3+2YncJypWrVU/Z1D8QMOGUptSM5eu6tBA0ggttCx1kkj5euFzhWSfVmKpnSrFST1Yt/xh84HwpSKdVqoWEDgMBuZAuWixE33tIwTUWqPm7Sj1WvdiuQ5muisUzSOKk6Wq0nVixECalKZDG0jr2x8/Wyqu2Vp1KOidVWrBPTyBYKqx9b2wy5fjlAKNVenqHUsGPeZHXpJ9+pJiGZoM5NKpSckQPhaJOowuoXL9hNh0AwuU0wG8k49P9TT/E61k6It4+v8xC4pQeoWerVL1LfFubwI7CL7dcKGaH/VR/8A0/8ALGg8w5FqTFnqayzkTfeATJPuLYWuLcHUZ9VpSRAqNPSDLflhzT2oR8PbymbUlquwcciEuDUChWpTraH7ixWTHWxEXPSMMH64+kPmhWBI8tekoAgkwrLADXBII7+mKfLvBzWUEOFBJW4PQAmD13+UYbqRo3FXwSVgLrWmCAJhQS0wBAv2Hckqs1Lthzg/r+cNoTq6v6icfsftFpMzRB0pVrZhzsNOmmTuNRYklQd4HQ4H5/M5iuBTbwkTV8NNQoJkiTEzGk9cOlWlTLK1MobAEU4uFACKdBJ0gyd72BmAcLnHsg8hgtNKSqSoUiAJvuAxJJG87+2PAUI3zZb3/wCxDa7Ua65NznI9u36RH5gXTTUfuf8AkcVOGZbUqAkL8Rk/h9Y/HDpneAB8oMyX+EhdHfzgT6fFgXm8mDmVQWkKBF9/TDht4xEgrioHHeX+D5nMoFp0qiOsiKbKHiRqOmxIHQx1wQ/W6PwtVzGWIE+G6lrdkKmT6A4s8D4WaINUus/DtMCfNMkC8R6CepBBmjVyoAg5ZWKkEgUwRIINgwANz+PTCY6FmSGwfYTS0tut0y8HHseYsVuJlV1UFDgGDUzCAmRJGhZsBckmZJvgPUpPrL1GDM8kmdzMGfp9MOlajKMKQQkToYmRTERCG6iAImAZJMyZwqfqrKSpEsNJMeoJwSk0qfgOT5+sV1r6p2DW85/KDMrlwK+apoYspW/+KAe/TF+llM2WAprWBIF7qI7yYEYg5SYtnqx/d+QHcx0Aw81q+mFdXKlEAMr5WPw6Tsqkj3sJxa24odoEGwGYsVuA5satdRQ9M6kXWSzGB5kgWPlAkx8I7YrZrhGdppcOytLMKbaoLRq1hdieuGt0AqWZ1qRp1q+pZO5Yx5QI2GJGqKiNSFamQCGM6izndgI2BOBDUN6CUwIK5K4K9V2rZgO3h/Cr6jJIJYmd7dOpOKfPSItfKuIE1QDaPhYXMWN5v1w48JreHTLhBTWp54TZRFomLkdBjOP0lZ7xK1PTMA2JEdv5+uDB1tbAjCEKvvD/ADNUAzlFjEBVPxASFIMSdpiL4qtWDBdSIzeaTqomSRY6jUJgGfim0DFXJ55M2qrUbS8AbbkWEH57YaOX+TqdJ1rEtUP2QYhWOzEQJjt6+mFnuTTVAWdx+slKzfYdo7wBUCyCKQUkvpcGiIDKUUgBxJU6TvvJGPtPOKoIinrJUhnelMqBINyTLAsZ+8ewnQjSUhdKiFOpRoXymZ8sjcG9sCOZeW6ddTKIr6tXiIsFp31GxMybTuBhWrxOtjhhiNNoWUZBme5jOK1GooYeV5sZABgqJIExt8jjReZq3/Q/5fbY4y7jVCjQLIgbUbHVv9JJH1w2cN4wKlAZapEowHmMBgu1/W0jDNtO5ksTsDAm9QhU+mJS4YilKfiU2ILMzMKbGxKBQGVSbAO1jHcXxZWr5d61twPG6Ek6bxOkAXFieoxBQ5Qrux8OoAN94/Jpn5YcuC8Ao0qa6v2jpJZnLQTEMNJPwjpbp3xOo1lNXnk+ggqNK1g4HEU0rNtqqst58tXUYqHrE6fB2ExqN8faaoldGWkVB1QzLE+W3xXnf6jrhxq8u5dlKtStq1SruGEiAJJkJ1gWnphLznKYy9Q1WreVSSgvJANunpvIxWrV03AgHEM2malgxxiC8tmx+o5gfa/WWP8A7jgtkmotRoipSM6RqZVkkGQD5ZZdlIJ3lsUuB5H9YyDLTViTWZvKJNixHuJjbHtGzVAKDQEwguCCfD+AfEPba/XrhwKDke8DaPiz7Tqgy/mtBAMXffTTgQf3zUH+H6yJQoHSXgUjphpYHToOsn1FQAezEi0EFeCcJz7BNOUWmo2aq2mAGDzpgtOoTMdfbF/K8m5xURdVFdCr9tvNpV10tFMSsP1myge3iAINaB3A/SAsnl6T1qSoWIDMTq1EHTdD5rTBEjcaes4q8RzCjiOY9MsAPW3/ADhkz/CmyiCrVVXql9KBHMAMQajEsAWIVYAi09cLIYVc7mgqyfBVbCTPWACb4oUIf2x/MaTAXHnn+J64DUpmj+0UjzHzD7p0A7dgWM7CB3x9/VcsSo8TfTJ1qIkkNYg7RPzGK2SetQlTRnSGVTcNpYybA2Pa0ifTF3JJXzBfRkqtQMxJJsPMrIRqZQNIVrRtE9cFNeMmKFAQFMrZfKIQCOzSwdZDK5AQdJKQ89ZMbYu51Sq6VzRqFlUAEqQwJAK9TYlTG8X6YJ/1cznnUZdQzM7KdVKFnYRJDCIi1iD0NuTl9wWetSNCknnYr4ZOlGd9KhCbmVWT93EdMMZda9gx2k/MuQRcnTpLM6lEg9JBn5m//wBYSc1RnNshciFY6v7qs1/pGGrmbiyNQoESC7qYbcW6jpG3ywq8U4VWqVS6U2bWxAtaJ8sE2M3/AAwGgH+6M6gIQAvlCL8HKFtRV1Ut8bMsaZuIndQT/hbteE8PAZV8MSzECKp6KGaZp7AGT8x0wd4ByFVdJzNWpSJNqatMqZkNuATJFpiTO+DmY5IpElkr5kEElJdTpY/ausne4JuJxcsgPeA/DFucRFp5IkF6EqNIYt4hHlM7jSDBht+3tJ7lnXTas9aWI0JqJm4DEiTvAjAjj3A87lNP7RqlMiNdMNA7qR0Em3Q/hgnnM14PDsuZOpnOqRefPE9dhggQYz6yFTawB8ojcCpkV30uZKkE/wB7532xpC1K4SkEqp5VAKkFekHYGZwmfo2rKM7U1xo8Ilp2gEE4ZOJUczWbxKCimrCUphkDFeh0kzJ32wO26vqbHHl3l+nlAwBPsJdWpWV3aKUMsERb/LEfPEnD6lebvTQAEAxsD20r/HAL+j8/YDUTF40+X0YnY9fniKvSztONZdVJjVKlZPdlsPniAdMTwRF2woztaMuao6EYtXWodNlSi9j7na3p1OMu5hVvEWXZiCIk3/4wfzmafZ6jNf70j37EYWuMVtLqy7qwI+RnDCBQ3wiUruVmAAjNypwwrUSqrUzpvpqagCenmCsARYj1GNPfiSaj5h8I82oET1AEgg+uPHCPAqKKhRNJQMX2tEySP5thX4q1Ws+rKoKdHZWqOB4nqPEbb2xk2tp9U39UEYmqu+kfDznyEaF4hTaAzkyN7Su297z6DFXO8UVQ5UCIAA1XYTB+GY8u3rhWThefg9+glfMOpBFoFuvX3xDmclmdJ/a03IuVSopb6Df5Tiq6TRA8Nn7yDq72GQh49oq83ZhnqFvhWbD52mdzgvw/g1aqdSaDqE6dYW53+MgfjhU4yPMROr97v63vjY+UKNCvk6VTRDxpfT95bEkXEkQduuNO29NPWpxx2i9SdftLvLORajltLUnRk+IldZJPxaNBOoTt2tgu4bUPL6+aZ95i1um+F3mDL0sugKktVf4KSi5P+HoO+F5zmxc5SpH96p/I+eMltHpr2Nm8jPr/ABG/xDUgIR29P9TRHDKsxUIMQFVp73tbCZ+kjNjwisAvOx0wP3rXMybYraM2xIGXWB9ovKn2LEA4XuPGqgYVAqGfhAAMbz6j1BwbT6LT1sCr5MDdqyy/EOD7SvyBx9ssWUglSZgCb+2/0xpjc+U1UawVnurD8xhB5F4dQq0ZqiNMkuDFp6nr85wSzPMIQ6aS66QsusC/r8PXDYeu25kAII7+kE4atQ27AM0XhvNuUrxoroD2dgp+hifyxer8So011PWpKO5qAfx/LGN1uPAmTQp/T/nHulxumNstSnvF/wA8H6K+sr+LGO4h7mzmxa9QCk7CmgIkLOstYn0AG3r9MIXD+LmhnmqAEzZwYN+th+XTBzP8VeoIgAdpMfTbAnlHIU6+Yqq42IgixH8+uKu6IrM3YCUqPUbg8zT8tzvQZIfT7N/ocMnCOPZeuoFKqpI+zIBX0jt7YXeGcuBKZCVAyno6yPmAQD9MKXGa2Up1NPhUmZTdkFp7bYX01tF3FbRgiyrlzxNcLGbzGFPnDmGmF8Cm1NnY+fURpUC8Ei2okC2FKnzBliINIR2Oo/8Ajj3/AExliulaCf5P9QMOLUB5wVl+4YBEU+da+tqZRltPlU2XqPSTP/tw1fo+4goUeM1QuAxhUaABECV+Jjc2t091zOtTq1VDUwFJYwLR2iNvlhgbK5fKKH8Rw5+FARJ+YggepwG16uKyJNa8bhNLo10ZfKylL3Hcd/5nEmrckxM37/8AI7Yy7+uLxGqr82n8ziNOZ+87zBVTfvtvj34UesKNYk0/NVUVfOUGqdKsR5jvF+tsZf8ApP4z4ipTphRpczAtYEb7HfpizT5mnaRG0Ig/hhc5r4nrZSy6pn4jJtHyHywVKQhHOYNrw5wDB/DKZGbcLZGBW5AldSzBJ9PnjTc7wJHQVRUIJUMV3M9b9AOx7Yzd8qwzPhRfwz8zYn8sO2U01Qp0OK5F0gaWNwSpP2t20nscL3leCwz/ABH/AAfUiuwqX2kgY9/aGOI8sVnhRmS6KD/3AREQehM2O57AYrDlw5cFzWBAUl1CNDjywvzDbxbfpOKxpszMi5fMT/eax3HoBIG529sURmaNIyar16qH/thW06hbzObFQR03jAGNOMIufpN2/UdCoi60AHywOZRz/Cm1uq2CsV1EGLNE7X6fM4VebcmKdQKJgAST3P4D2w2cMVldqtRSbEkkbnUCfxwG54okEC5NSpMkQI2GHEYq6jM4SlV3ZWEuA8Tqvl6eW/s9RBYESRIMEbwJn6dsONbgFOtpc1dBkgqYaAG0AKBGkARvIG/fCLR4TVphEdfMdREXkQt+42P0wb/W6NUg1VqU6psXABpsY+JuqzYmPfC9oQHcFyDnt+82vCtatVrdR9p4AOM/aH8py8rUQBXqKWN1kabNpPltJ+eIK3BMtSQlswSwuNLKu0m1zudI+eI3yNQwRlUax85dSsb7ghYvaekDpgdmq9OnOiiKlSbMrfslMwALecqYm8ScD31HhFyZv36sUoWe7g+Qxz+UROZqYFapBFnMgdN/S15w18i8bOWDDSXVhIUdGGx9o39IwocWybiZuzFW7zqm/uZww8J4ZWpSalN1BpmDFpjuLTh50R6wjTjuqVIdOO8beDI+ZZmNQrVqlhrCyVVAvlAkaQS426L64kyvLtZKiDxwjMSJWTEKHvcXIO2APC+IhQ1OrVemCdSVQWOkxBDQZ0MANtiMFsoDGpalSvT2FSlr8pAI03MqQCLxcW2wiVqVirr/AIxOl8I1IajYjjcc5BHJPrzCma5ZrVGLVMwGAFiVO0A2UWG8WP54VefMgKSKqvr0lrmBAN9IveIm3VjguwBp63FanTH9ozFpm0KpI1EmNunthR5oqa48NGFKmGALC7MwMsY76YA6BcXqFZcBBwPP+JHi94Wno2OCeOAAMe/Eqco1zUCZf7MkveNV/Ks9ATA+fph4agR5KmSRgDEIhB6/CyzqsD32xn3Jua8OrTlgqmRqIspnysfQMBPpjVlzuZ1IKqrqXzKJgGzrIgxHmiR+7i2prTqYJxmB8NSu1H3KrH0PcD2gHiIyob/8Zi0CQ7GnHbyi+3Xrvim2UosGamhUqsmmWJEG2tTANiQYPvNjhurcfZfO+XU+bUYdW6aQPh9fxwO4hxbXl3dqZRFETbzMUFNVHlG3mb6+mBbBWeHOfT1hdX4fp/wrHohSB827ziHm6mk73INsDeUM74ebBJhXOliek7E+xjF/i5EKwBm4uR6XsB3wv8OE1QOhYD8caRqDIVPnOY0xNZ3ek12vxg1lalRfRSF6lQC56QvUybevoMA3yOUNprr+8dDD5qAD9CcS8k5kKrsqtKMrlQ0nSAykrYbagbzg9/SWXqOCtAD9orP5VJb4yQb+aZBiOh7DGZXpxWSiNj+fedFodPVqqjbchbv2OMe0AZjguVXSf1hjbZF1E+pJgL7YjPDqSqXpszAC4YBSp6EwSCu4tBmO+Getmci3naiR7U2UWLEfDA2j8OxxR4vm8uaFQ0qekABSwW5nTpF2v8LMZ9MFVXQjL5karwzSrpmZa2BHme0zrNZ3w6gtMAke5jf0w1cv5Ss6eLTCvUMaiVDN5oIChgQFAZZi9+2Eni1qp0yIiOhE+2HTlPP1WRRRqqHAh6bFRqIGkMC24KwCAdx7YY1CIFy33iXhhTqAPj2z2hnL0XJZqmT1FRBemiqwkAkMAIMq3aROBWqkTAyaR2moWjfcHtfbBzK8XdVJD0fOfNrJB+FFtBt8EQeonrixW5izBJC0Q83mmzEDUukbfM3wt0ah8W4idCdJWWJahT98fvFHPZZV06BCsJE/FvBVuhgixgSD64VeLVdVQdgpj64e+O5zxK4VxLfbAaylrldr6RA33xnuaaavsv8AHDum5UGcfZWqalgnbJhipUnMK37rD+fphy4Zl0rZcB6qioTI1tYATB76pJ3PbvOFDM5Q0syFaCCGIImDYzvhopZKhVA8NyJOw6eYLtHrPQQOmKjauMjMA9bE5lvMcKeFR841SmIBVKlgWYgCSYCwCSW2giLiaXEKPgIqeKG+IKEAKhT3bq3oBb54pDhqeLRQl/2lU0/hAiNIJBM/eHT6Y90uFUz4bJUIRzDMRZIEG8CRq8swJ7Y8emBhVxAujsP9yxlK5dirGQQxj3ucAudKxamhn4WA/wBMG8pR016apLsUOoAgkNBkWtFu/wBMDOdMi1MEMsBiCNjMG+3pgRGLFMJp62Ucy5QzBYUocs0ETPcCwPzwc4RknLMayMUAKgER5iNBN4BhRF7XA6kgfxzLJR8AoAAVJ2taPrizmM7mpZGcINR8y09XmkzHUXB2H5YGrNgMgH3hBSi2E2E8ekKHk6gdUM/nFgNIUXENpEAkXgYgz/DgKEU6YLgEBZXSomSbtLPAHmPUzAgDAU1sxqAOaqgmABFUbiR0AFgd4sCdsSuK5Q6K7sDEsxGmGiLlibyOgwR3fHw4EuopJ5UxXrM1J3UiSpUGNhcH/jDx/SFWpRYVNIEGBABtIt1IwrZjLTTcuZdqoDk72gR7i+HDiHAUoUDUDMTEXad/SMLuyb1B75l3qcVYTtzF+rmTI8qsRpABH3ZAH4/PDBR5ekA0K5pOAodg5FwSGgKArAGbknp0IwJyPGzRRD4WoKzeYm0mLTp8vTr19cS/0/mQZTwVDD76t07s/b0wYMwJBTI+sBTVUibmcknyA7Qx/QbCrrq1qlRipAdgx0yoBIQDqxgCwhWm8YUOPoUq/AwpzADT5tI3IIFzM7QJwZHEc041M9ONtlP00KZ64G5mpVqVWauANKOyiI6BJA3i0Xx7cwOAAF/WGFdVmNpO7PnFXgRHhgFQZ+v2v9Z+QxoWTybU6KstEVaTjV4ZDkrNhpZV8h0wYMyI9JU+WUWQDT1gUUYrb90sbx69cPNHmejTJ/Z1AOggAiNvt9MTaVZyrKSJKK1bm0WbT5QerQ2mjlWpNAPi1XkoG+FtIgaomLz1i2BmaSrV0NmKtRgfhLAxEsCVFh0G3f0wx1OZcs7K2tldTMuuxICk/bEwI+t7maHFqFJy1UVw7aNW6yTIAE2mAdgOmBjo1tgA59x/MtqjqdQu82bse/l9Imcw04VAN4Yx8wMAeBJNdB++PwONc4HRUZcu1IMSSQTFh88JHLvB9fj5rVAR2IHzIw2t4wQfKDrpdasnzhPh1HwwjU6hRx17EmDB7Rczguc44AfMeIs/DWpUxBEwA6wJuJDD72IODZGnVRNVUISxB22AF4kR1v6YYEzeWutV6B0gadWgwBMKPNMdPl6klUmp2wxwfXH8y2h/FUjqIcffv9RAgziE6VrvmHOy6SKc7jWzH4R1A7Rihnq1Sqn7RqaqoJVKaws947nuThsatQLK1N6RMBSqlYIAhQQrzpFzE7xMwICcx5NgGYsIhVVFBhdUwoGy7bCbnHlFKN82W94bW36y9NzHI9u35TPeIpFZmG4eB/hwwcs5AVn0soWBJbt0A3FyxHXp8xW5tSM0ERI2AA6mBJ9ycGuGcXJDAZfzE6twDcm11luowxZYcAgZgOkCfibGIRr0Mz5jVyqVtK6vEaENhJ1+GxD/AJ7Yp16GYdRH7GCwNOgSoUBQx8UzZtviNgem2L39bSkB8u4j13+WkXxCvHaFRTTdnRTJ03F9+hZZJvcYARSvxbD9uYfqWWr0+tkehMC0aKKJWZAYmY6L/rP4YB5PgxqVWIOyjf1jDVlMktWqKNJrOkapmCRfp022xBksjUo16yeV9JiQY2AwwLMDiKU1sGO79JU5iras/RU3hiCD+8IMxi+nLLEWqpp3NiSt4EgCBPeR8sK7VWbM06jIVCtJE3jqZ6Y0XKVdaI9N08wI8NtPUmbdh0m/1wO13QDEu3qYDq8rrLolctUF0gALHXUZt8vx2xVr8ouFD06tOouxJlb7QN9V+tvbDPWy4ZynhyFUAnSA4XuoG59TJGPoUxpppUUABkllVRH2j3JN74XGpsBHMpgSfkLgwp06rsVDk6JM+XyyAQQDvc+wwufpXq/s6aWkEmQPQgD16X6kYbaGZ0J8RZtJLzHxdZJGwnbGZ86585lgVJczcxbpAA2+mGareow4hVYBQoh7O5rx6OXdb6F8w6m4BAx5ocTLuqJ4hcvIEKTJ1Em2n7zb2gnoMAuWa9VKiosQ7QFbYk2Bnp742PK8PVI0ga4+ILG+4M7Wt9cL6m5dKu3Ge+ISqprnOYoLwKuADEQ4BX9n9lTTDGWiDTIB9BirxrI5jL0yTSLoCF8tQQ1tIgIofTFpPbD8T1kH2HTuZ+mOroNJkQIB6QSPnbYek4zq/EnJ5AjjaNAODzMWqeMiOaihFcgqB3sLXv06nbGi57Oitw8FbsQvlH3tiI7zbCDzu8V48xhgDJmCCPKD9o/gJxa4dxU02cDzUydUSevUHoe4xqtR1glnmDmJG1kBXy7S3kM+tMJ5klSxIbUDLFJuEYRpSN/temLfD2epp8NVe9oLnUUljMU4O4/y3wS4Vy/QzKeK1NlUzfa/yi3r1vhoyWWFOmtOmgCrZdJtbYnrJm564U1XiFdZ2qMtC6fSM4yeBEqjRqIq1BSb7g006jfCS8RC3Gq/QmPbADM8RZ3chXK+G+pmgASNRgAQBI7zfGvKR94i46tcbXmfe2M+/SNFKkUXyhraQIn19V/AbDEabXC5tm3kwlun6PxAxW4M2iosPpmmigkgb6ZN7HTvHWMONStVmNKuARMWB1MrxBBHwoRv/afWjypwfLZzLprOiqojV7d9vzGGnJfo9UCf1qqB0FOB+JmfpjRLKTzFihbtFLSdJ1JAUurDyFdUirrMtp1KhCwSTAkbHEnECsMBlxT8o3Kyp1FbESTNxBvIBm2HVuRcudQarWKtOoalvI2J0TuSd/tEbHHqry9TyyPXDu7KCy+IVIDSSGgKoszE37nHl2kyppKjmVs+YoFVsqjf26fz6YQeXS68PzTW0MTB674s8zcWq0qBpFi7GQz9h623M2xJ+jummYyr5csAQwMESD1gi1v5vgNdZRcn1/aMPaLOBPfBK48FEZA4YlgN20yitANohXG8kkdsR1ky8gMrLAXVPiCPvntsGP8A9YJVuUc5QEUjrWCIF7HcQRN+tse8ly5xFyxNOigYyfEJuSCpMLJurEQY6WGDkDuDFOlkbSIHyuVpsolZFw1n1atcQIB8vhXHc2wTylGiaqBFaNUgtN4UtENexAIIsQelsHaPJ1czqzFMS7PIRjcsHgS4gHSAR29b47iPCWytLX4is7MBq0AQoA1EAk3IUKTOxxUruB5hErCckcTNebc0362ag3R+vyiR8sEuFZ166GMu1RgdOpU1DUywJ7SwDb/e74qcs1P1jNVRUKQ1Rjpbc7nyjewF741zhVBKaBUVVHUKoAjr6Yh3CAKRDBDYSZmudGh4KVaSjXq1Cqqj4vCDfZCnySR3xH+sUagPiVTOkQAzRqgE2iQA0gfXtjV6wDAq3mUgyNwQbEEbQe2FPj3JNKqQ1GKL9VHwnpNvhMdhF73xVLEJ54lX0xHI5lDlXJIWfMKSKawqz3aJn21BfW5xT4fXD5jMHc+Iw+hj+GGXheQOUy5pvUUiS1j3i2w7YyvI5lxXqMoIDFzt3YEGRg2N/wAplVGwTW6vKdCCNInvefmdzgS3K6s3hrUamwuNN1+h29sdjsQh+LEI6gjmQ1uW66MSMwLiD5T/ALseuG8nVWa+Zj2T/U47HYLsXPaANS+ktngFKnU8INUqVGFy5hY+Uk/TF2nybSIGqJG2mVA9ox2OwG04OBDVoqjgTy/KdOkvlAZR0bf6kGfn9cXOGIH0inVqKEGkIwBWPabx3N8djsRWq2HDjMueBkS82RqKAxrkR1Wmsnex7j0wDrqtd2RWdibN4hge0CRHpAx2OxayiqsZVQJAdm7meKvJNJ71DJ6AWA/1+eKx5UpMWUjzKNwY9uhn5j54+Y7A0Y5ksoInzLZl8vTakNNSw0axZQJsYjViynMIZr0jtHx/a7C3w/jjsdgVmioclivJl67XA4Ms5fidSrpVAqN9sj7URtMwMDc9y+K1Y+I5bT32AJLQPmTj7jsFFFdQ+AYlCxY8wfV5XGXYGm5UMbFTce4Nm/PBnL8RzeWEl0rUtwGlWAPYgEfLHzHYJV8XeCcBTkd59q/pKoqSDRq6vQrH1t+WBXFeYK2cIQKiU1YHQSTqPTUYuPTHY7Biir2EE7s3BMqf0C1UlKjiDsq2UR1iLnHoctfqzaqTaS2xvaNwRsR67jHY7ACx3Y8oZUGyEs/zLXy1nhgQLqT19CP44L8tc6pmj4ZpsrDfYg+u9jjsdgvRTECjEPjMY8zmFpoXaSAJMATjO+MccbOvCgKiiE1bid2gWk7emOx2PKgAl7mOQJXzHJ60x4k6upkkGepBHe9jhl4TWqU8uhVtS7jXOqDuJn/XHY7EKof5oQ/D2kNbmV1AUUl1GZ85A9CLG/c4jzXMjmFSkgBEHUxM2i0L+N8djsVFKZ7SxdsQVUoNVMu0Ifsr/qbnHvL8Ko6jp1LbYAR06HbHY7BCoGMQI4n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TEhUUExMWFhUXGB8bGRgYGR4gIRsgHSIeHBscHR8dHigiHBwlHxweITIkJSorLi4uHCIzODMsNygtLisBCgoKDg0OGxAQGzQlICQ0LDQ0NDQ0ODQ0LzAsLCwsNCwsLCw0NCw3NCwsNCwsLDQsLCwsLCwsLCwsLCwsLCwsLP/AABEIAMYA/gMBIgACEQEDEQH/xAAbAAACAwEBAQAAAAAAAAAAAAAFBgMEBwACAf/EAEQQAAIBAgQEBAMEBgkDBAMAAAECEQMhAAQSMQUGQVETImFxMoGRQlKhsQcUI2LB8BUWQ3KCktHS4SQzwlOisvE0VGP/xAAaAQACAwEBAAAAAAAAAAAAAAADBAECBQYA/8QAMxEAAgIBAwIEBAUFAAMBAAAAAQIAAxEEEiETMQVBUWEiMnGBFJGhscEjQtHh8DRS8RX/2gAMAwEAAhEDEQA/AMUpUGcwqliegGC1HlfMkf8AbA/vOo/jg3+j3I03Lu6ayrAAEmNpmOvzw18y5jxnKK606SGGc7uw6CBJC4Ss1gSzZjtDLSzKCoyT2Ez48qZjsn+cY8NyzmR/Zg+zr/uw4ZbgWudOYDiOhIIPQkNHlHU4gbhZG2aplu2to/zRpx4a6snGZH4fUZx0zEavk6iWemy+4P57Yhw48VNZUIZrhoIME7T7x6gwcLKrqqoDYMYMDDQcEZEArbjiQUcs7/CjN7AnF9eXsyf7FvnA/M4d6WVFNNFCAxUM9SoRCAnyi9gx9BMDH2jweu4JGYVhFijyJ/e20iJufTCv42vGTxDtTYOyk/SI/wDV3M/+gx9oP5HFOtkKifFTdfdT/ph9OQqiy5qkzfdFT8ASNJ+uB+bzNZAdTCbyGCkgi0EESMFTUI/aCtD1EdRSM+sS4xLQyruYRSx9BiXPVCb2nDNy/wAGdymhwqki2oB2A3Kr1vMYvZaqLlpKgt8ozA9LlfMt/Zge7KP44kPKWZ+6n+cYbs3kV1EVM2xafsqzAe51X+U4GZ3KeGLsWJuCPhK9CDvMyCCLRgCatHOBJvquoUPYhAMAtyrmulMH2dP92KGc4bVpf9ym6e4t9dsMeWrt94jtfH3iGcZlCFyRffDHUHnFRqATjEUdOLGW4fUqfBTZvYW+u2CPLWVSrmdFS4uQJiYxrfCcrRQaBTX6A/n8vrhLWeILpzjaSY9VSbBkTIP6tZnrTA93T/djyOW8x0pj/On+7Gkcw8SaqTQylMtHxsi/gCNh64WxwbMgwUdbEyZAt0B6npHfFqNaHXc42+2YK34DhcmKdfgmYTei8dwNQ+qzipTWx7jDmKdemNZWoB3ZTH4iMA+KszmWIkm5gdfbDS2qw4MGr5OMQICcWqHCqz/BRqN6hDH1iMaNy7y7l00agWYxuT/DF7mjNoh8GhTDVTuQslR2Hr+WEf8A9JTZ00UmNGnau5jiZk3LuZBg0GB+X+uPo4BmBvQf5Cfywz0+D5ksFNOqpP3gwH1OPJyFeJ0VoHXS0D8MN/iE9REzbjyMTsxlmQ+ZWWfvKR+YxFpw41TUNIy5KyBpN/XrgPkODNVqMFWwPcD88GZwq5aWSwP2gbTjtONATlKjSpmpWgR+8xn0tF8CteV6ZYfM/wDJwNL0s5U5hGG35oqaMfNOGwVMt/8ArD+fnjky2Ufeky+xP+7BQcym9fWVuU+JNRWrCk6oCkfZbv8A5SfoMP8AluGUXpjxGKEQAdQBPkV4Aa0sWN/TCDwOVpVoYhg67W7YZUzVFgBWWqGURqQA6huJnYgde2M+8ANvAzH/AA/VJXb/AFG28cGHsvw3KEVJK7wpNSLFacHeN2b6emPg5dy82rlgCNil5IH4yD88VBlqmkaaKVRbS4IYbASADKzA3tOK2eyyLBzAFEnZaYDknqxUGw2HvgXXr8hkzomtCDebsD7GU+aMn4dJQG1kECdMWZdQUXMgXgjvhLUaa1MsCF1i8fXDRxvPjwwtAuqKZ1NYsSOo2AsIBwG48BrpAd5P12w3T8oyMZnJam1H1LOhyP3946cvZNczSeozlZOqRBFyQBHU6UgX/PBWhwXLFXBqQ2oqGLjYDUCR1GFHgmcpNTK12cFdmVdUgmYI6EGfkcMQylWF05dKn3XDBhEdIPlFpv698KM6IxDDH1850fh962UhUtwR3HAx+csvy9lxP7cncbpYwTeDeIM4XOacsEIAYtEpJEFtGx+hAnrpxdzq0EaK0qx+xRCsB/evAJOw9MAuK58uf2YamirpRQ14uSTG5JJOLVHe4KjA9Yn4xqqnq6fU3Nn07feLGe2Jxo/LXBqOmm9ZpDIGgnTFhAmb7HtbGfcabzuP3j+eHTlhRUWaSiqSBrVoBQgWgE+ceo7YZ1DBUBPaLeEthyN23I/7mMhymRUyagYxsXtJ6eUevfpgJzClLwwKMaNcKS8TKqW+KIMxbvOJ8/UVT+1QVXH2KLRp9XYAi9gB74C8VapWIPh6EQeVFmFEwSSdyTucKVneRgYHrD+LaynpGneWP6CD2Rg4nbe0EfgSNxipxMmfTFzNDT4f9z/ybA7Pvt7Y0AMzm1HORKFCqyVg6mCpkH2xodbmMNlv2ZId/i/c7ge/ftjN6bebDLlrUFgLLEmSAepA32wLUadLMFvKNi961Kqe8c6PAnemFpVFCoxVlMgEr8bs3X6WGJuGcIrL4mjMBdESCpIMqjAibA+cCY6YgyuYNVQ1LNpSk6npPU0aXNmI+8D39Yx6XNaAQ1WtTcQGUTJgKIMmLFRBHSMIqaj8LDnzzOv0rdSkJSykccYyR9Z4fhWdEsTqPUGoCGtOnSTedoxn3NIK1mW4jYdrCB8hA+WNE/Wcw8tSrFlBBJqaRBFvtbwINtpHXGbcy11eoxW4DBQ3RgBEx0+H8cM6YJv+DymZ4wfl3bdw9O/3jbwzjyigrgjxD5dPYjcn064N5LhNZkJokST+080MxOkmT91dYtPcxjO+EgQp0gktAmbWHYjvjTMlWrOgbLVEAMF0lAVeArTq3U6QexwC6qqlsnsYDw67fd8RAIHGe3v95Z4XwzNSyisvl0ytQlxLgMLQRad8VzwzPswYuw2M+KABO1gbe0Yip8QKCDmGpuNIYBZPkEREdIABHQXxKmezNQxQqmrAEhgggKfKLxPXEFNOBuInRYvBLnb9SP5gXmrLutEGoNDFwWFvigyYFhI0k+s4BcCrQzHVABJJwwc01tSGm5DuDLsp2Yg2tYkBVn1nGd0sw0OuuFLSbTJ/kYeNXVpUeWP0yZxzlE1NhXGM+Xb7feOtfN+MPFdCyD4EuFA21uR1J2GLnDKaswP6nMQQ1JWkdjBkG4/DHngXFBRpKRTLq4QgzA8oAYGxvKnDBkuLVL1FpaiyKsFo2NUT8IH2rgbW72TFVZG3OPpN/T6VGoDGsMT5kxfrVqUkLlKYv9qSx6dCIPtgfnMoghqalQxMgkkqRuvqLgg74dMxzO1OC1AR0IcHa/3fY+5J64CcfzwqrTZgaerYESSFsWtG5O/vi9SKjgIST6RbxXTVjSlhUFx2OYp8CcqlVpuKny+zGGjhNMVGfxGCootsAWKkAGxJGlW2vbvhU4R/2q399fx04a6nAQWkVPKWVZgG5EjqOkH01CcHJAfJnNWKxbIll+Waa62XNUlJkKqPEkkCCdROmTF77esV04QiDWlULpLB5KszDYEUxcSZgMZFiY6VqnC1AEu16bvZAbICSPj9LY8U+FU3p0zr0uyFwDEQpqBo2gfsxcn7Xpi+9P8A1ggGzjH6wfmc1FOLETFx+7pnfeBijxJBqpyf7QyPqR+OLWfybLR1kiIVo6wxK/hafcd8UeKz4qR96fznEHuMS9SsDzD/ACwwaoAwGkAFtNidMR8yQPqdsMC8qJBIdxqWyIjKCYtqubAxudx2wvcD4xpp6ERdRUAs5Cjc9QRO4Fz0xdTiOatFWkI2Aal/HAA7AkFRj3hwtSoNxJPtL39FU6SESUVHmADNSLBtRGhJO28CJk4WK9WVK9Le/lGkX9sG/wClq9E6qgptET5lVtrWU/gVwLzWb/WCiIsNLTtB1GZkDoN/bEb7CeVGPUSLa6mUGtjn0xzAvNXA3p/td0e8jpN74auVeCU61Kk7ypUz5VMxsAD0sO3XftS5tWqlG7akiIKgW6R1keu+JeGcTqnR4bU6SaQPiUEx3nb5Ystr7PI941ZTXX8xjTT4HSph1KvEhoQeZt2gnoBYCAdiZvZczWoF/KUWYIhoFyQvmv63vi7V4jmUOo1UbYgMNU3tELMW6GLYpZzi9SuAhTzGpqBE7kaQsG0fz1wMvcxwQMe0S1FdD1/CSG9PX7wzw3lenm8vqZirAwD+P8cJvM3K1bLkTDJMah0v17Y0jh3Lg8KCxPlhvOQp3mFWLDaTvG2AfH2agPDdmahUUqCTJpmLEHqP9PS4VvsS3AOQfL/E1KtApoHkwEydRDkfLDnwSkvg0y41CGtMfaaPxwopRLVSq+ZiYEdfUe++H+lkGoClRqRIjULx5iTE77HGle3EytTnbxJuFcPp1qioVAFiWN4CjzfU/mBhgo5HPrChlemBY1/DfTaQQVJPS1ziqmcylBXjUWLEAwTIUyvxQog6TfqPbHLznSAA8CYkboPw0kbW/kYSV0sGHrJ+sIlX4cDdbhvaDuK8NrV6ResdbLM7KtIadRU2CzOmYv03sM840iiNMxPX541OvxuhWDrU10g0mCYnc7zpN9tQxnHMeVVSwBkK6gGxmVJNxbB6LF3bVUjEv0yCH3bgZZ5YoKdOudPiGY3+FdsMuU4XTrVVSLkiS2wAkvJGwgfLAXgeVamlPUI1sWA7g6QPbbDpSOUoeITWl5Ki82BkQE9QOoFiMUuuCvzk/SLLS9th5AA75kq5fO6lQ0krrsDWpqCIsDqDFiB63MEdDgfmcpXzCRVgkFSlKkoXTqMa2AEXUGJO17AiSK840VAXRVMdoAgbW8ToB8sfE5gy9UldbUg9iCSoM26FkgC3mHQYoegvx9Mxz4rP6fWyPTPEV81llWkwU3BM3BFlNwRY3wjZSlqJEgS8SdhvvjTq3DqZenTDlkqs0m1h5l6dYE9MI+cyApmBcamv3gkDDq3BlGPSLVpZWG3eRhflw5imNNGvp1EQohpJMWBBggDV7Rg1WzNKdFelVSox8xourBmmL07lST06E4+8v8HamWqF1mnZYmxP2rxEA29SD0wyUePUFCk1qQafQ9Z6T2H4bROESaLCck59o/pm1dA3Btv3/iLP62VR3y1N6IXepVIYm4lAI0gkwT7DFEUalSoz1agdoiT7kCBFhafmMNi5qmzHwmpuSABMNHWyyIJY6iY3vhczOXdKrNUcMWLXkkmCJMkeuDaY0LaAh59xz+cX8QOqdOpYdwgDgmTYpXpi7awPpfF1spmXeQlYkn4oYXsPiNh0uTj7ycPEq1SQCNdpEySIFj/Iw7O7UikIxWWMCNBA3K926yfliLL9jbQOYNgMxcXlrMaUarXCI0gkszaZ6QLGfQx64jflvNLqKPOiQgDMrOu5KLuB3Ej54Y6yU2UShIcyqioS4HQBQIufc39MS0GVCKnjLra0VCx0LFwY3aQPywIah/8AhK4GYhjIV6rijU8VFLebUGgRc72mwHvGJ+YOHhKtErPxMpm99JP1w3ZfSWNRVBKSrVFk6y+1vigA4VOcM8BVpfDdyzR7ESY23/E4YW3qHAh6tu3Jn3guZC0gp0WVfiqJ98sbFpvMHbBfxyoVyqFVdfMalgUk6QxET5ifeJxJyrytSeKxOtVIbQCIaLxMbT064f3vIv67C4gbEHf+GM3VeJJU+1Rn1jNOkNi5JwJm2Xza0SEbQSoC+eosi7eYgiZKv2IhV3GIcpVAzCA6AChWFZGlgLG20oAD3MnqMP3HeDJmEdXRSzLIq6RrkWu0WiAO0HCRmOTkpt/34Zb2m3UEHRglWspuUgnBlWpalge4lbnqqWontB+fr88euE1C6kKF+EyNfTTpYkKG+9Mn59MVeaKq+EVNQEi8QRJ6xMD8MPfJmQFDLIqz5vMWneYm8WgRaOmKWakUUA4ycw5r6z8HiKtXP+C5Y+GpfU4DM8N4mkyo8MalBQAekibyK9bioFWk5q0yEcE6WcsVJBgyoB0nU17+b0GNLzuTFVCjgMrqVMgFhGwUnYAEkbEYRs3yfRpxqqG46KSPr4kYtp9fVaMNwf3gLtM1XOeI75CqSsKfsi4ufQ2uQe4tvhS53yjvQcIpZk8xjoPMD9JH1xZ4ZVo0KYQ1GIB8pKiwMeWCx6yfni+eJ5cpU01A7Fbi2o+gAi3oBhZm2EbQTg+kbXUowJDDJmVfo9ZRnBrjpE+4nfDXzdXLZ39n8RZQnvYDf1wG/Rvw2m+eYkStM+UHvBw1818u5ipmGq0UfUHBVgpiAAQQQDecbBINp+kzXQtXKlXPtUUsqIUOsBgxEQtU9QD5UZBPXw+5tXr5yoUZjSMfH5mEATUrQbi2hgsfuRG0fE5e4kfIFIBtBSFvJvNPSBc4ZMjyDmGWMxnIlTKU1U7z9pgJA1Hp1sRjxVVkBGbygDMPp1hqTPOr4ihKliWmGIJA1C9gQQR8Qwu8bpIRR8mkNXJK2tAiLW6Y0ytyIsHTmakxpulMjSQBpgKLWH0Awgc45Nf1qjl4gLVALDdyRqdj2JYkYgAHkH/sQipt7iW+bao8egE6UwBHe1sEM3nQ5Y+DIlxIKEBv2hvJEMo0z0tubYj5n4O7Vkaijfs1TSAp9yZ2kED8cUUy2ePkWgIYny6ABLSD1ESCRviUTKiCZSHJx3nqtmNSvFA+YMVOhBAYvUW4Nh4S7/unFtmGtmqUndSzNpKKSgfQUT4jGm+wghx0wWyHJmedf21alSDIVKhdbQQQAdhbURY2wQ/qPUgf9UsqIQeFYBgFYWqSRa17Sfl4gdpYVHviA+X6NM1SwTTpSCCsAmSpI3N9P1JGEbNqz1aKEga2gHtqaAd/XGkZvKDJFEeHqVAdTrKhVWdI0lmNyWJPpjM+KamNN0nygbTO8giMSFIsOfQQuF6WPOHaHCahILMKkwYdm+0AQbG5mU947285jLKF1aKZB0wFqVL6i4WJHXSfoD1xa5R5YzOYEvUq5dAPITMkyNlLAhRAv6CPRwfkbLwBrzGkAAr4ljFhuto+QvijFVOCZToF+cRHPDwzFaaLrDsk62EMhAOneQupb29sQ1EqpAqNqHm0+bV1hj9RgvzHyxm6CmrTrvVWTIE6wDEExOr1I7T7S/o2Q161U1W1FUEa/wB4+Yjb7owWrA+PvBPUQNnaKnJWcrK1XwwJM3PQmPfD9l6OZWiEWpSDRf479pOg7YXP0UUqbCt4ighWBklgFEXNiMFOJU8xXqF6MUqZ/wC2pqBCw6NDNN98L2XU9Uqw7ecKaDt3AEk+Ql7M+O2gs1PUpmYbfuSEk/hiSt45YwaRDRqhWAMd5p3wGbgmdgHW0/aBeNPaSTF/TFevlc2ilvELKu5SoHj30kkD1x5bNMeARAFSAW2NiHs7UzILEhChPmKuRq9QI7C04y3mCsz1o0x5rSd/fDNnM1VFmqsfZpH/ADhbzjzmKWtiVLgG/QmDg9aorZUStVqscDM1bkjiCDLUabQhQEGWEDrqjrJm3rhgbOU7TVBE3Ei2977+2KPC+CZdARNQAC5L2EXP8+hwvZx61Vy2UpsaIsru3xxuRJFsYvS0Vzk8zWNttSj/AOxrHEqWqzCACNRYX9IBsCd8AeZvOoKlXOmSGqgaSdwI+KOnTAhKGfEyh1TZDufUAG4H8Rjxmznaa6qlLyjc7x7wxj54Zq0+krbKNz9YtZqWdSGBx9IjcwCCZpAHuHnGv8u8XpvTQDULbEb/ADnrv6DGPcy1mLkNYjoOkY17lLhmWbKUa4NTzKJAfYizD5EHBtetJrU25x7S+lc5/pw7WqqGUCCvVywBG+2x7DbbAbjbmooUKrsSSVep5AQfKdu3T3xZ474GXpBpql2slMNdj22O3XCfV/Xx5jRqBf7p/HrhXTU6TO5cj6ydRcwG1v0no8r1/wD0sod7iooN57iLT+GAXNPDaq6QKVNNO/hupnsbGxwwCvntUCkzWB8qki/qOvSO+BHEs7WIfxE0lTDSCCJuAQdsanVr/tOYhlB3zF7lTir0KxZAS2oSLbAQbzvfGwZDmqo6SMvVPqKLn8QsHGZ8jcJp1nqM7MpDxI0/xBxpOYy9LJ5fV4zhegASWPQDy4T1Oq04u6bZ3e0bWlyu4HAnivznVUg/quYYDp4LifmQIwVyHOtBx50r0T916L2+agjGcVua656iPl/pj1T5szAHT6D/AG4bWlAIuNSF/uzNG4lzhlqSyGdz0VabyfSSoA98YpzFxxqmZSqSSwZmgjYkzA7jpOGLMc0V6gCk29/9MLdXLePmkVjp1SZH/OJGxM5lhaLW4M03gPPdM0wDYx6j8MW6/wCkKkpGqSOsBr/OMVOAcuGkA4r2A6ggW6khsCeJ851A5VDrUGzXWfWAdsKaezT3MQhPEJYtlYy7YjrkOeMjV/t1Q/dqSp/ER9DizX5oySCWzVH5MCT8lknGYJzZU1SUB+bf7sW/66VDAKCB0lj+bYcFSyv4keoknM/NC5k1WVwqRpQMDMD7Ui0kk29ML3IWY8UhW0AAhZfTJJmAsgyYBOL/ABvjbV6RBSLH+euBvLnLtZgGVaZ/xEH/AOOIu6QB3HErUd3IOZsWQqAoNBDLsSDMD0G3b2xZEkiOkXF5Hbb8cKaVcxlaGpyqIN4cfTa5wG/rejSrMxDWabz6GVM4WSlLBlGyI4bwnzDE0QpuSI7sfT+Fz+GBLVKFJz+y0G/mA3v+WFH+stEjSSCpmQRYzvIK4+VOKUKgAIU6dvILfhgy6Yjs0DZqAe2Im8m5plFWkB5ar01J7CTqHzED640XP8vgoa5qHzU9ekredJaAdgsCB7HtjOeEzT8bwyQVdNifXDtTFKs2qk7FyJNDSZFjOk/C0TIHUDAtQUV9xHf9JoeD6kJYyl9p4x7+0N53lMlQq13KqGMOJAiBYDaT+GIP6rGkdQr+ZCTIpmIAM2mTJBEdRPtihoDMVGWrknceaRPYRYb7mMVnShSP7euxdfioorFp306p09YJ6ScBaynsq5+k3LbmoT+tdgfQcwPxvKftWWms7QtrawCov7xhT5gyTU3RWIJIm3T54b6OcepmNbsQrFiVBOkCDYD0H5YCc6p+1DERLAC/2QP+cOU5Uqp9JwdezeSnbJjXlOYP1ilQy9wzlVqn71wsD0IEn/7wbbl01xTq+KFVwohh8M6dKoBuAGjpceuELh2ZdFpsjEReJMSG6jrthpo1aVZgaVdg7bZdtQafiKK3wxax9uuFbKq6Wzt4P7ze8I1g6jbrArcYyPL0hjJcBqtll8PMsA4BKEEAbTcEnrsBeMVRytUpefxqYI9GiIYsGtcQu3WcQM8MF8LM64+GWXruFG3TbsOuKedNOkT41aosX8DzFyPsgn4Vkd9gcVJp/tXJ9pv22vShNtgAPsOfaIPMlMLVdRsCQPQdBh2/R9x8ZemyVSfDHnSPvdvZrexGEbjGaeprZibtMTYTqMDBjgL/AFCEj6YespFlQRpxIt6ZDJ7x54W75qo1Q1NFRyyo0ToVACwW4idQE7798eqXAa9Ook1gjM0SrEkeVnkx3C7eowG4BxKAyPW8Fp1U6vwgEiGViosGAF+4wTSoyQXr602WpTYuogMpGobMAw3mxjCG2pW2MP8AGJ03g9+7T4rcbjnIIySfX9oS4lwLOO0eKrqDA82gTGo+UD8fXC3zdknp0B4jK5BAUhpJUzYzeAwMf4sFlz7vanmK0i8uYUfeZiJ0gCb4Xuac95UpiutZ9QLspDqoFlUEiCTqJMemLotW8KglvFWK6U12svsMYP1gr9HmfVKlVXICxrv6WPzuMN9WscwDmHpGoqyEQzpRRu76d723Gx6DGX8JALtMwJMAxt6wcahy1xI08utSnS1wDTYEzoMswJgXDBz22xfVadBZ1Txnj6cfzMjQnq2rSwBA5wfP2M+ZJ0ZlJyQtcNRRpF7HSZVhIO/bFevmcuCQuUTf7ZbVPsrDSfQYP5bjNVmaoKRZihSNUW1OR9kCRq23gA9cS5rmNqdzl4kmDrG5M/d9j7k4F+HTGd5/Wb/4Sk2f+Mp9sxI4vRQJqprpBJkEklCN1nqpkETfcdMLWWzWnN0r2+Gfew/GMO/N/EddNC6suv4VsSVSQWvFmLb9wcZtnEivpHRo/GMN6dA6HnI5E5bUVLRq2CDAHl3x7TU6me8YnLoW8JBNXQJLnYIvz/I9r0v+m2bKwO61G1D62J+QxX5HzCp4hUOxQhyJElQHQkEDoXB2w0U+Pio4ZaWkq+qFi501ZE7knVqv2PzTXTohKBsf93m1oKK76jbbXvznz7e0CZpMlIK03cgAQDoFtp3Jbue+KdXJUGDPTVwVEshabbBlaJsSCQRt1w35vjNJvPVyjk93RDAkkTJkAfx9BgfnuKUKlN9FIJoRpYoohSrKqgqbSzD3n0xfp9PkPmW1Ph2mOmbFJUgfNnsYh5moVRz+6Y+WGDl7iKpSFZmhAB8/T1M2wr8aAFOQZlTsCOt9/bAvJ1P2YDM8S0KACNhJuRvP4Yau0wtXBnN6V+kpOOZoXEc4K+l8wHIIlKKHSEB2LNBlyLwBscQ5PLZEtJD0zGzNrU/QBp7dJwaocap0k0PTZ1dvEUmCulgNBAJuVI2t1xc4dxdV1nwXIcpZVU6fJTEETYEAn2I+SddIK4V8fTynUroKDSC9RYnzz3+kVKmTyYsBmD+9Kf8Axi/1xQzuWFM6VvadXRgbgjtYix6zh0q8TyaW/VipjrTWYKx9713+eFnmULUqgJCQshYIgEllECY8rLbB6kKtjdmZni2horqV6qyhz5nvAfBH0VMxp7rvffVh2ynCmzFHUpGufKAdMaZAYGCTeRAj4d8JHA1D1KoJgMaUntJYE4Zq/BGlf2gvpiZ2YwNiepm3ecH+EH4hMGxW35AyIXzPCs2qKtXM1Cl5VCWaZAVZkFi29yAACTscUOJ8PbLJpZljU2gQSSpBGokWWZsOpntgX+pwUU1R+0qeEQAehWZ2BA1g74lqcK+EJWVlZ9H90gKWmCfhDXidjttiMVAYVcQLh2HY/nOo5kuwU7GT6zoK/lgXzQyeJlnK/C4DAdY/jgjTyxpVaWoiTqBH3SoMqb7iesfMEHAjmOixqIgufFEfO2Kf3iE0yuvDQ9nMwCdQQLqpxB7HqPX1xb4RlEra9YVQAQsWlm80TBIgKYgdY3IxTqKaFWn4vmIhiANxMxDfS+L+X46SgShl7rMmQvXstyfngIcqBtXcPrLVVKzlrHxjyx3hL+hMyFZRnSFJGlBULdQPjI1BQCdt4nvgTn+H06dJX1gwDAOlqjMWmXE2ECbkkAxviw/MWd/9JQII+Ftus+fFTNcfqKjCtRHmBA83U/utPbFi235Kx+cYC0PwXP3Biln8uKoa4EBdvS31vh5allRR00aQDKsa9IE7zfc/XCZxEGoK1VQVUsNInt0tvFv5GGunl6qUNRQJTg2m5JuCfxxFh+XmUdSlWO/fmDmanaaQtp67xMzb7X8MMWV4LXpqDlajKxCl1BXTJJsytJJAtMD4SOhgVwzO5ZQhqrqYFtQAba2n0J3+o7Yv/wBaQhOjLswb7wC79YCt1M7748HBJVkJH6SmnpCJ1HsAz2x3H5SzXyOadxTrOChA/Y0lAVjGoqdMQBYkkxLLAM4UeM5VaTeGVUt5ZI+yZWQDF4giRbzHDJU5sLwGy1gfskH5QacYDcYr0a7KtFNNQukysWE6usC8WHbEhlQ7UTA9YR6xYNy2ZPv3+2YncJypWrVU/Z1D8QMOGUptSM5eu6tBA0ggttCx1kkj5euFzhWSfVmKpnSrFST1Yt/xh84HwpSKdVqoWEDgMBuZAuWixE33tIwTUWqPm7Sj1WvdiuQ5muisUzSOKk6Wq0nVixECalKZDG0jr2x8/Wyqu2Vp1KOidVWrBPTyBYKqx9b2wy5fjlAKNVenqHUsGPeZHXpJ9+pJiGZoM5NKpSckQPhaJOowuoXL9hNh0AwuU0wG8k49P9TT/E61k6It4+v8xC4pQeoWerVL1LfFubwI7CL7dcKGaH/VR/8A0/8ALGg8w5FqTFnqayzkTfeATJPuLYWuLcHUZ9VpSRAqNPSDLflhzT2oR8PbymbUlquwcciEuDUChWpTraH7ixWTHWxEXPSMMH64+kPmhWBI8tekoAgkwrLADXBII7+mKfLvBzWUEOFBJW4PQAmD13+UYbqRo3FXwSVgLrWmCAJhQS0wBAv2Hckqs1Lthzg/r+cNoTq6v6icfsftFpMzRB0pVrZhzsNOmmTuNRYklQd4HQ4H5/M5iuBTbwkTV8NNQoJkiTEzGk9cOlWlTLK1MobAEU4uFACKdBJ0gyd72BmAcLnHsg8hgtNKSqSoUiAJvuAxJJG87+2PAUI3zZb3/wCxDa7Ua65NznI9u36RH5gXTTUfuf8AkcVOGZbUqAkL8Rk/h9Y/HDpneAB8oMyX+EhdHfzgT6fFgXm8mDmVQWkKBF9/TDht4xEgrioHHeX+D5nMoFp0qiOsiKbKHiRqOmxIHQx1wQ/W6PwtVzGWIE+G6lrdkKmT6A4s8D4WaINUus/DtMCfNMkC8R6CepBBmjVyoAg5ZWKkEgUwRIINgwANz+PTCY6FmSGwfYTS0tut0y8HHseYsVuJlV1UFDgGDUzCAmRJGhZsBckmZJvgPUpPrL1GDM8kmdzMGfp9MOlajKMKQQkToYmRTERCG6iAImAZJMyZwqfqrKSpEsNJMeoJwSk0qfgOT5+sV1r6p2DW85/KDMrlwK+apoYspW/+KAe/TF+llM2WAprWBIF7qI7yYEYg5SYtnqx/d+QHcx0Aw81q+mFdXKlEAMr5WPw6Tsqkj3sJxa24odoEGwGYsVuA5satdRQ9M6kXWSzGB5kgWPlAkx8I7YrZrhGdppcOytLMKbaoLRq1hdieuGt0AqWZ1qRp1q+pZO5Yx5QI2GJGqKiNSFamQCGM6izndgI2BOBDUN6CUwIK5K4K9V2rZgO3h/Cr6jJIJYmd7dOpOKfPSItfKuIE1QDaPhYXMWN5v1w48JreHTLhBTWp54TZRFomLkdBjOP0lZ7xK1PTMA2JEdv5+uDB1tbAjCEKvvD/ADNUAzlFjEBVPxASFIMSdpiL4qtWDBdSIzeaTqomSRY6jUJgGfim0DFXJ55M2qrUbS8AbbkWEH57YaOX+TqdJ1rEtUP2QYhWOzEQJjt6+mFnuTTVAWdx+slKzfYdo7wBUCyCKQUkvpcGiIDKUUgBxJU6TvvJGPtPOKoIinrJUhnelMqBINyTLAsZ+8ewnQjSUhdKiFOpRoXymZ8sjcG9sCOZeW6ddTKIr6tXiIsFp31GxMybTuBhWrxOtjhhiNNoWUZBme5jOK1GooYeV5sZABgqJIExt8jjReZq3/Q/5fbY4y7jVCjQLIgbUbHVv9JJH1w2cN4wKlAZapEowHmMBgu1/W0jDNtO5ksTsDAm9QhU+mJS4YilKfiU2ILMzMKbGxKBQGVSbAO1jHcXxZWr5d61twPG6Ek6bxOkAXFieoxBQ5Qrux8OoAN94/Jpn5YcuC8Ao0qa6v2jpJZnLQTEMNJPwjpbp3xOo1lNXnk+ggqNK1g4HEU0rNtqqst58tXUYqHrE6fB2ExqN8faaoldGWkVB1QzLE+W3xXnf6jrhxq8u5dlKtStq1SruGEiAJJkJ1gWnphLznKYy9Q1WreVSSgvJANunpvIxWrV03AgHEM2malgxxiC8tmx+o5gfa/WWP8A7jgtkmotRoipSM6RqZVkkGQD5ZZdlIJ3lsUuB5H9YyDLTViTWZvKJNixHuJjbHtGzVAKDQEwguCCfD+AfEPba/XrhwKDke8DaPiz7Tqgy/mtBAMXffTTgQf3zUH+H6yJQoHSXgUjphpYHToOsn1FQAezEi0EFeCcJz7BNOUWmo2aq2mAGDzpgtOoTMdfbF/K8m5xURdVFdCr9tvNpV10tFMSsP1myge3iAINaB3A/SAsnl6T1qSoWIDMTq1EHTdD5rTBEjcaes4q8RzCjiOY9MsAPW3/ADhkz/CmyiCrVVXql9KBHMAMQajEsAWIVYAi09cLIYVc7mgqyfBVbCTPWACb4oUIf2x/MaTAXHnn+J64DUpmj+0UjzHzD7p0A7dgWM7CB3x9/VcsSo8TfTJ1qIkkNYg7RPzGK2SetQlTRnSGVTcNpYybA2Pa0ifTF3JJXzBfRkqtQMxJJsPMrIRqZQNIVrRtE9cFNeMmKFAQFMrZfKIQCOzSwdZDK5AQdJKQ89ZMbYu51Sq6VzRqFlUAEqQwJAK9TYlTG8X6YJ/1cznnUZdQzM7KdVKFnYRJDCIi1iD0NuTl9wWetSNCknnYr4ZOlGd9KhCbmVWT93EdMMZda9gx2k/MuQRcnTpLM6lEg9JBn5m//wBYSc1RnNshciFY6v7qs1/pGGrmbiyNQoESC7qYbcW6jpG3ywq8U4VWqVS6U2bWxAtaJ8sE2M3/AAwGgH+6M6gIQAvlCL8HKFtRV1Ut8bMsaZuIndQT/hbteE8PAZV8MSzECKp6KGaZp7AGT8x0wd4ByFVdJzNWpSJNqatMqZkNuATJFpiTO+DmY5IpElkr5kEElJdTpY/ausne4JuJxcsgPeA/DFucRFp5IkF6EqNIYt4hHlM7jSDBht+3tJ7lnXTas9aWI0JqJm4DEiTvAjAjj3A87lNP7RqlMiNdMNA7qR0Em3Q/hgnnM14PDsuZOpnOqRefPE9dhggQYz6yFTawB8ojcCpkV30uZKkE/wB7532xpC1K4SkEqp5VAKkFekHYGZwmfo2rKM7U1xo8Ilp2gEE4ZOJUczWbxKCimrCUphkDFeh0kzJ32wO26vqbHHl3l+nlAwBPsJdWpWV3aKUMsERb/LEfPEnD6lebvTQAEAxsD20r/HAL+j8/YDUTF40+X0YnY9fniKvSztONZdVJjVKlZPdlsPniAdMTwRF2woztaMuao6EYtXWodNlSi9j7na3p1OMu5hVvEWXZiCIk3/4wfzmafZ6jNf70j37EYWuMVtLqy7qwI+RnDCBQ3wiUruVmAAjNypwwrUSqrUzpvpqagCenmCsARYj1GNPfiSaj5h8I82oET1AEgg+uPHCPAqKKhRNJQMX2tEySP5thX4q1Ws+rKoKdHZWqOB4nqPEbb2xk2tp9U39UEYmqu+kfDznyEaF4hTaAzkyN7Su297z6DFXO8UVQ5UCIAA1XYTB+GY8u3rhWThefg9+glfMOpBFoFuvX3xDmclmdJ/a03IuVSopb6Df5Tiq6TRA8Nn7yDq72GQh49oq83ZhnqFvhWbD52mdzgvw/g1aqdSaDqE6dYW53+MgfjhU4yPMROr97v63vjY+UKNCvk6VTRDxpfT95bEkXEkQduuNO29NPWpxx2i9SdftLvLORajltLUnRk+IldZJPxaNBOoTt2tgu4bUPL6+aZ95i1um+F3mDL0sugKktVf4KSi5P+HoO+F5zmxc5SpH96p/I+eMltHpr2Nm8jPr/ABG/xDUgIR29P9TRHDKsxUIMQFVp73tbCZ+kjNjwisAvOx0wP3rXMybYraM2xIGXWB9ovKn2LEA4XuPGqgYVAqGfhAAMbz6j1BwbT6LT1sCr5MDdqyy/EOD7SvyBx9ssWUglSZgCb+2/0xpjc+U1UawVnurD8xhB5F4dQq0ZqiNMkuDFp6nr85wSzPMIQ6aS66QsusC/r8PXDYeu25kAII7+kE4atQ27AM0XhvNuUrxoroD2dgp+hifyxer8So011PWpKO5qAfx/LGN1uPAmTQp/T/nHulxumNstSnvF/wA8H6K+sr+LGO4h7mzmxa9QCk7CmgIkLOstYn0AG3r9MIXD+LmhnmqAEzZwYN+th+XTBzP8VeoIgAdpMfTbAnlHIU6+Yqq42IgixH8+uKu6IrM3YCUqPUbg8zT8tzvQZIfT7N/ocMnCOPZeuoFKqpI+zIBX0jt7YXeGcuBKZCVAyno6yPmAQD9MKXGa2Up1NPhUmZTdkFp7bYX01tF3FbRgiyrlzxNcLGbzGFPnDmGmF8Cm1NnY+fURpUC8Ei2okC2FKnzBliINIR2Oo/8Ajj3/AExliulaCf5P9QMOLUB5wVl+4YBEU+da+tqZRltPlU2XqPSTP/tw1fo+4goUeM1QuAxhUaABECV+Jjc2t091zOtTq1VDUwFJYwLR2iNvlhgbK5fKKH8Rw5+FARJ+YggepwG16uKyJNa8bhNLo10ZfKylL3Hcd/5nEmrckxM37/8AI7Yy7+uLxGqr82n8ziNOZ+87zBVTfvtvj34UesKNYk0/NVUVfOUGqdKsR5jvF+tsZf8ApP4z4ipTphRpczAtYEb7HfpizT5mnaRG0Ig/hhc5r4nrZSy6pn4jJtHyHywVKQhHOYNrw5wDB/DKZGbcLZGBW5AldSzBJ9PnjTc7wJHQVRUIJUMV3M9b9AOx7Yzd8qwzPhRfwz8zYn8sO2U01Qp0OK5F0gaWNwSpP2t20nscL3leCwz/ABH/AAfUiuwqX2kgY9/aGOI8sVnhRmS6KD/3AREQehM2O57AYrDlw5cFzWBAUl1CNDjywvzDbxbfpOKxpszMi5fMT/eax3HoBIG529sURmaNIyar16qH/thW06hbzObFQR03jAGNOMIufpN2/UdCoi60AHywOZRz/Cm1uq2CsV1EGLNE7X6fM4VebcmKdQKJgAST3P4D2w2cMVldqtRSbEkkbnUCfxwG54okEC5NSpMkQI2GHEYq6jM4SlV3ZWEuA8Tqvl6eW/s9RBYESRIMEbwJn6dsONbgFOtpc1dBkgqYaAG0AKBGkARvIG/fCLR4TVphEdfMdREXkQt+42P0wb/W6NUg1VqU6psXABpsY+JuqzYmPfC9oQHcFyDnt+82vCtatVrdR9p4AOM/aH8py8rUQBXqKWN1kabNpPltJ+eIK3BMtSQlswSwuNLKu0m1zudI+eI3yNQwRlUax85dSsb7ghYvaekDpgdmq9OnOiiKlSbMrfslMwALecqYm8ScD31HhFyZv36sUoWe7g+Qxz+UROZqYFapBFnMgdN/S15w18i8bOWDDSXVhIUdGGx9o39IwocWybiZuzFW7zqm/uZww8J4ZWpSalN1BpmDFpjuLTh50R6wjTjuqVIdOO8beDI+ZZmNQrVqlhrCyVVAvlAkaQS426L64kyvLtZKiDxwjMSJWTEKHvcXIO2APC+IhQ1OrVemCdSVQWOkxBDQZ0MANtiMFsoDGpalSvT2FSlr8pAI03MqQCLxcW2wiVqVirr/AIxOl8I1IajYjjcc5BHJPrzCma5ZrVGLVMwGAFiVO0A2UWG8WP54VefMgKSKqvr0lrmBAN9IveIm3VjguwBp63FanTH9ozFpm0KpI1EmNunthR5oqa48NGFKmGALC7MwMsY76YA6BcXqFZcBBwPP+JHi94Wno2OCeOAAMe/Eqco1zUCZf7MkveNV/Ks9ATA+fph4agR5KmSRgDEIhB6/CyzqsD32xn3Jua8OrTlgqmRqIspnysfQMBPpjVlzuZ1IKqrqXzKJgGzrIgxHmiR+7i2prTqYJxmB8NSu1H3KrH0PcD2gHiIyob/8Zi0CQ7GnHbyi+3Xrvim2UosGamhUqsmmWJEG2tTANiQYPvNjhurcfZfO+XU+bUYdW6aQPh9fxwO4hxbXl3dqZRFETbzMUFNVHlG3mb6+mBbBWeHOfT1hdX4fp/wrHohSB827ziHm6mk73INsDeUM74ebBJhXOliek7E+xjF/i5EKwBm4uR6XsB3wv8OE1QOhYD8caRqDIVPnOY0xNZ3ek12vxg1lalRfRSF6lQC56QvUybevoMA3yOUNprr+8dDD5qAD9CcS8k5kKrsqtKMrlQ0nSAykrYbagbzg9/SWXqOCtAD9orP5VJb4yQb+aZBiOh7DGZXpxWSiNj+fedFodPVqqjbchbv2OMe0AZjguVXSf1hjbZF1E+pJgL7YjPDqSqXpszAC4YBSp6EwSCu4tBmO+Getmci3naiR7U2UWLEfDA2j8OxxR4vm8uaFQ0qekABSwW5nTpF2v8LMZ9MFVXQjL5karwzSrpmZa2BHme0zrNZ3w6gtMAke5jf0w1cv5Ss6eLTCvUMaiVDN5oIChgQFAZZi9+2Eni1qp0yIiOhE+2HTlPP1WRRRqqHAh6bFRqIGkMC24KwCAdx7YY1CIFy33iXhhTqAPj2z2hnL0XJZqmT1FRBemiqwkAkMAIMq3aROBWqkTAyaR2moWjfcHtfbBzK8XdVJD0fOfNrJB+FFtBt8EQeonrixW5izBJC0Q83mmzEDUukbfM3wt0ah8W4idCdJWWJahT98fvFHPZZV06BCsJE/FvBVuhgixgSD64VeLVdVQdgpj64e+O5zxK4VxLfbAaylrldr6RA33xnuaaavsv8AHDum5UGcfZWqalgnbJhipUnMK37rD+fphy4Zl0rZcB6qioTI1tYATB76pJ3PbvOFDM5Q0syFaCCGIImDYzvhopZKhVA8NyJOw6eYLtHrPQQOmKjauMjMA9bE5lvMcKeFR841SmIBVKlgWYgCSYCwCSW2giLiaXEKPgIqeKG+IKEAKhT3bq3oBb54pDhqeLRQl/2lU0/hAiNIJBM/eHT6Y90uFUz4bJUIRzDMRZIEG8CRq8swJ7Y8emBhVxAujsP9yxlK5dirGQQxj3ucAudKxamhn4WA/wBMG8pR016apLsUOoAgkNBkWtFu/wBMDOdMi1MEMsBiCNjMG+3pgRGLFMJp62Ucy5QzBYUocs0ETPcCwPzwc4RknLMayMUAKgER5iNBN4BhRF7XA6kgfxzLJR8AoAAVJ2taPrizmM7mpZGcINR8y09XmkzHUXB2H5YGrNgMgH3hBSi2E2E8ekKHk6gdUM/nFgNIUXENpEAkXgYgz/DgKEU6YLgEBZXSomSbtLPAHmPUzAgDAU1sxqAOaqgmABFUbiR0AFgd4sCdsSuK5Q6K7sDEsxGmGiLlibyOgwR3fHw4EuopJ5UxXrM1J3UiSpUGNhcH/jDx/SFWpRYVNIEGBABtIt1IwrZjLTTcuZdqoDk72gR7i+HDiHAUoUDUDMTEXad/SMLuyb1B75l3qcVYTtzF+rmTI8qsRpABH3ZAH4/PDBR5ekA0K5pOAodg5FwSGgKArAGbknp0IwJyPGzRRD4WoKzeYm0mLTp8vTr19cS/0/mQZTwVDD76t07s/b0wYMwJBTI+sBTVUibmcknyA7Qx/QbCrrq1qlRipAdgx0yoBIQDqxgCwhWm8YUOPoUq/AwpzADT5tI3IIFzM7QJwZHEc041M9ONtlP00KZ64G5mpVqVWauANKOyiI6BJA3i0Xx7cwOAAF/WGFdVmNpO7PnFXgRHhgFQZ+v2v9Z+QxoWTybU6KstEVaTjV4ZDkrNhpZV8h0wYMyI9JU+WUWQDT1gUUYrb90sbx69cPNHmejTJ/Z1AOggAiNvt9MTaVZyrKSJKK1bm0WbT5QerQ2mjlWpNAPi1XkoG+FtIgaomLz1i2BmaSrV0NmKtRgfhLAxEsCVFh0G3f0wx1OZcs7K2tldTMuuxICk/bEwI+t7maHFqFJy1UVw7aNW6yTIAE2mAdgOmBjo1tgA59x/MtqjqdQu82bse/l9Imcw04VAN4Yx8wMAeBJNdB++PwONc4HRUZcu1IMSSQTFh88JHLvB9fj5rVAR2IHzIw2t4wQfKDrpdasnzhPh1HwwjU6hRx17EmDB7Rczguc44AfMeIs/DWpUxBEwA6wJuJDD72IODZGnVRNVUISxB22AF4kR1v6YYEzeWutV6B0gadWgwBMKPNMdPl6klUmp2wxwfXH8y2h/FUjqIcffv9RAgziE6VrvmHOy6SKc7jWzH4R1A7Rihnq1Sqn7RqaqoJVKaws947nuThsatQLK1N6RMBSqlYIAhQQrzpFzE7xMwICcx5NgGYsIhVVFBhdUwoGy7bCbnHlFKN82W94bW36y9NzHI9u35TPeIpFZmG4eB/hwwcs5AVn0soWBJbt0A3FyxHXp8xW5tSM0ERI2AA6mBJ9ycGuGcXJDAZfzE6twDcm11luowxZYcAgZgOkCfibGIRr0Mz5jVyqVtK6vEaENhJ1+GxD/AJ7Yp16GYdRH7GCwNOgSoUBQx8UzZtviNgem2L39bSkB8u4j13+WkXxCvHaFRTTdnRTJ03F9+hZZJvcYARSvxbD9uYfqWWr0+tkehMC0aKKJWZAYmY6L/rP4YB5PgxqVWIOyjf1jDVlMktWqKNJrOkapmCRfp022xBksjUo16yeV9JiQY2AwwLMDiKU1sGO79JU5iras/RU3hiCD+8IMxi+nLLEWqpp3NiSt4EgCBPeR8sK7VWbM06jIVCtJE3jqZ6Y0XKVdaI9N08wI8NtPUmbdh0m/1wO13QDEu3qYDq8rrLolctUF0gALHXUZt8vx2xVr8ouFD06tOouxJlb7QN9V+tvbDPWy4ZynhyFUAnSA4XuoG59TJGPoUxpppUUABkllVRH2j3JN74XGpsBHMpgSfkLgwp06rsVDk6JM+XyyAQQDvc+wwufpXq/s6aWkEmQPQgD16X6kYbaGZ0J8RZtJLzHxdZJGwnbGZ86585lgVJczcxbpAA2+mGareow4hVYBQoh7O5rx6OXdb6F8w6m4BAx5ocTLuqJ4hcvIEKTJ1Em2n7zb2gnoMAuWa9VKiosQ7QFbYk2Bnp742PK8PVI0ga4+ILG+4M7Wt9cL6m5dKu3Ge+ISqprnOYoLwKuADEQ4BX9n9lTTDGWiDTIB9BirxrI5jL0yTSLoCF8tQQ1tIgIofTFpPbD8T1kH2HTuZ+mOroNJkQIB6QSPnbYek4zq/EnJ5AjjaNAODzMWqeMiOaihFcgqB3sLXv06nbGi57Oitw8FbsQvlH3tiI7zbCDzu8V48xhgDJmCCPKD9o/gJxa4dxU02cDzUydUSevUHoe4xqtR1glnmDmJG1kBXy7S3kM+tMJ5klSxIbUDLFJuEYRpSN/temLfD2epp8NVe9oLnUUljMU4O4/y3wS4Vy/QzKeK1NlUzfa/yi3r1vhoyWWFOmtOmgCrZdJtbYnrJm564U1XiFdZ2qMtC6fSM4yeBEqjRqIq1BSb7g006jfCS8RC3Gq/QmPbADM8RZ3chXK+G+pmgASNRgAQBI7zfGvKR94i46tcbXmfe2M+/SNFKkUXyhraQIn19V/AbDEabXC5tm3kwlun6PxAxW4M2iosPpmmigkgb6ZN7HTvHWMONStVmNKuARMWB1MrxBBHwoRv/afWjypwfLZzLprOiqojV7d9vzGGnJfo9UCf1qqB0FOB+JmfpjRLKTzFihbtFLSdJ1JAUurDyFdUirrMtp1KhCwSTAkbHEnECsMBlxT8o3Kyp1FbESTNxBvIBm2HVuRcudQarWKtOoalvI2J0TuSd/tEbHHqry9TyyPXDu7KCy+IVIDSSGgKoszE37nHl2kyppKjmVs+YoFVsqjf26fz6YQeXS68PzTW0MTB674s8zcWq0qBpFi7GQz9h623M2xJ+jummYyr5csAQwMESD1gi1v5vgNdZRcn1/aMPaLOBPfBK48FEZA4YlgN20yitANohXG8kkdsR1ky8gMrLAXVPiCPvntsGP8A9YJVuUc5QEUjrWCIF7HcQRN+tse8ly5xFyxNOigYyfEJuSCpMLJurEQY6WGDkDuDFOlkbSIHyuVpsolZFw1n1atcQIB8vhXHc2wTylGiaqBFaNUgtN4UtENexAIIsQelsHaPJ1czqzFMS7PIRjcsHgS4gHSAR29b47iPCWytLX4is7MBq0AQoA1EAk3IUKTOxxUruB5hErCckcTNebc0362ag3R+vyiR8sEuFZ166GMu1RgdOpU1DUywJ7SwDb/e74qcs1P1jNVRUKQ1Rjpbc7nyjewF741zhVBKaBUVVHUKoAjr6Yh3CAKRDBDYSZmudGh4KVaSjXq1Cqqj4vCDfZCnySR3xH+sUagPiVTOkQAzRqgE2iQA0gfXtjV6wDAq3mUgyNwQbEEbQe2FPj3JNKqQ1GKL9VHwnpNvhMdhF73xVLEJ54lX0xHI5lDlXJIWfMKSKawqz3aJn21BfW5xT4fXD5jMHc+Iw+hj+GGXheQOUy5pvUUiS1j3i2w7YyvI5lxXqMoIDFzt3YEGRg2N/wAplVGwTW6vKdCCNInvefmdzgS3K6s3hrUamwuNN1+h29sdjsQh+LEI6gjmQ1uW66MSMwLiD5T/ALseuG8nVWa+Zj2T/U47HYLsXPaANS+ktngFKnU8INUqVGFy5hY+Uk/TF2nybSIGqJG2mVA9ox2OwG04OBDVoqjgTy/KdOkvlAZR0bf6kGfn9cXOGIH0inVqKEGkIwBWPabx3N8djsRWq2HDjMueBkS82RqKAxrkR1Wmsnex7j0wDrqtd2RWdibN4hge0CRHpAx2OxayiqsZVQJAdm7meKvJNJ71DJ6AWA/1+eKx5UpMWUjzKNwY9uhn5j54+Y7A0Y5ksoInzLZl8vTakNNSw0axZQJsYjViynMIZr0jtHx/a7C3w/jjsdgVmioclivJl67XA4Ms5fidSrpVAqN9sj7URtMwMDc9y+K1Y+I5bT32AJLQPmTj7jsFFFdQ+AYlCxY8wfV5XGXYGm5UMbFTce4Nm/PBnL8RzeWEl0rUtwGlWAPYgEfLHzHYJV8XeCcBTkd59q/pKoqSDRq6vQrH1t+WBXFeYK2cIQKiU1YHQSTqPTUYuPTHY7Biir2EE7s3BMqf0C1UlKjiDsq2UR1iLnHoctfqzaqTaS2xvaNwRsR67jHY7ACx3Y8oZUGyEs/zLXy1nhgQLqT19CP44L8tc6pmj4ZpsrDfYg+u9jjsdgvRTECjEPjMY8zmFpoXaSAJMATjO+MccbOvCgKiiE1bid2gWk7emOx2PKgAl7mOQJXzHJ60x4k6upkkGepBHe9jhl4TWqU8uhVtS7jXOqDuJn/XHY7EKof5oQ/D2kNbmV1AUUl1GZ85A9CLG/c4jzXMjmFSkgBEHUxM2i0L+N8djsVFKZ7SxdsQVUoNVMu0Ifsr/qbnHvL8Ko6jp1LbYAR06HbHY7BCoGMQI4n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QTEhUUExMWFhUXGB8bGRgYGR4gIRsgHSIeHBscHR8dHigiHBwlHxweITIkJSorLi4uHCIzODMsNygtLisBCgoKDg0OGxAQGzQlICQ0LDQ0NDQ0ODQ0LzAsLCwsNCwsLCw0NCw3NCwsNCwsLDQsLCwsLCwsLCwsLCwsLCwsLP/AABEIAMYA/gMBIgACEQEDEQH/xAAbAAACAwEBAQAAAAAAAAAAAAAFBgMEBwACAf/EAEQQAAIBAgQEBAMEBgkDBAMAAAECEQMhAAQSMQUGQVETImFxMoGRQlKhsQcUI2LB8BUWQ3KCktHS4SQzwlOisvE0VGP/xAAaAQACAwEBAAAAAAAAAAAAAAADBAECBQYA/8QAMxEAAgIBAwIEBAUFAAMBAAAAAQIAAxEEEiETMQVBUWEiMnGBFJGhscEjQtHh8DRS8RX/2gAMAwEAAhEDEQA/AMUpUGcwqliegGC1HlfMkf8AbA/vOo/jg3+j3I03Lu6ayrAAEmNpmOvzw18y5jxnKK606SGGc7uw6CBJC4Ss1gSzZjtDLSzKCoyT2Ez48qZjsn+cY8NyzmR/Zg+zr/uw4ZbgWudOYDiOhIIPQkNHlHU4gbhZG2aplu2to/zRpx4a6snGZH4fUZx0zEavk6iWemy+4P57Yhw48VNZUIZrhoIME7T7x6gwcLKrqqoDYMYMDDQcEZEArbjiQUcs7/CjN7AnF9eXsyf7FvnA/M4d6WVFNNFCAxUM9SoRCAnyi9gx9BMDH2jweu4JGYVhFijyJ/e20iJufTCv42vGTxDtTYOyk/SI/wDV3M/+gx9oP5HFOtkKifFTdfdT/ph9OQqiy5qkzfdFT8ASNJ+uB+bzNZAdTCbyGCkgi0EESMFTUI/aCtD1EdRSM+sS4xLQyruYRSx9BiXPVCb2nDNy/wAGdymhwqki2oB2A3Kr1vMYvZaqLlpKgt8ozA9LlfMt/Zge7KP44kPKWZ+6n+cYbs3kV1EVM2xafsqzAe51X+U4GZ3KeGLsWJuCPhK9CDvMyCCLRgCatHOBJvquoUPYhAMAtyrmulMH2dP92KGc4bVpf9ym6e4t9dsMeWrt94jtfH3iGcZlCFyRffDHUHnFRqATjEUdOLGW4fUqfBTZvYW+u2CPLWVSrmdFS4uQJiYxrfCcrRQaBTX6A/n8vrhLWeILpzjaSY9VSbBkTIP6tZnrTA93T/djyOW8x0pj/On+7Gkcw8SaqTQylMtHxsi/gCNh64WxwbMgwUdbEyZAt0B6npHfFqNaHXc42+2YK34DhcmKdfgmYTei8dwNQ+qzipTWx7jDmKdemNZWoB3ZTH4iMA+KszmWIkm5gdfbDS2qw4MGr5OMQICcWqHCqz/BRqN6hDH1iMaNy7y7l00agWYxuT/DF7mjNoh8GhTDVTuQslR2Hr+WEf8A9JTZ00UmNGnau5jiZk3LuZBg0GB+X+uPo4BmBvQf5Cfywz0+D5ksFNOqpP3gwH1OPJyFeJ0VoHXS0D8MN/iE9REzbjyMTsxlmQ+ZWWfvKR+YxFpw41TUNIy5KyBpN/XrgPkODNVqMFWwPcD88GZwq5aWSwP2gbTjtONATlKjSpmpWgR+8xn0tF8CteV6ZYfM/wDJwNL0s5U5hGG35oqaMfNOGwVMt/8ArD+fnjky2Ufeky+xP+7BQcym9fWVuU+JNRWrCk6oCkfZbv8A5SfoMP8AluGUXpjxGKEQAdQBPkV4Aa0sWN/TCDwOVpVoYhg67W7YZUzVFgBWWqGURqQA6huJnYgde2M+8ANvAzH/AA/VJXb/AFG28cGHsvw3KEVJK7wpNSLFacHeN2b6emPg5dy82rlgCNil5IH4yD88VBlqmkaaKVRbS4IYbASADKzA3tOK2eyyLBzAFEnZaYDknqxUGw2HvgXXr8hkzomtCDebsD7GU+aMn4dJQG1kECdMWZdQUXMgXgjvhLUaa1MsCF1i8fXDRxvPjwwtAuqKZ1NYsSOo2AsIBwG48BrpAd5P12w3T8oyMZnJam1H1LOhyP3946cvZNczSeozlZOqRBFyQBHU6UgX/PBWhwXLFXBqQ2oqGLjYDUCR1GFHgmcpNTK12cFdmVdUgmYI6EGfkcMQylWF05dKn3XDBhEdIPlFpv698KM6IxDDH1850fh962UhUtwR3HAx+csvy9lxP7cncbpYwTeDeIM4XOacsEIAYtEpJEFtGx+hAnrpxdzq0EaK0qx+xRCsB/evAJOw9MAuK58uf2YamirpRQ14uSTG5JJOLVHe4KjA9Yn4xqqnq6fU3Nn07feLGe2Jxo/LXBqOmm9ZpDIGgnTFhAmb7HtbGfcabzuP3j+eHTlhRUWaSiqSBrVoBQgWgE+ceo7YZ1DBUBPaLeEthyN23I/7mMhymRUyagYxsXtJ6eUevfpgJzClLwwKMaNcKS8TKqW+KIMxbvOJ8/UVT+1QVXH2KLRp9XYAi9gB74C8VapWIPh6EQeVFmFEwSSdyTucKVneRgYHrD+LaynpGneWP6CD2Rg4nbe0EfgSNxipxMmfTFzNDT4f9z/ybA7Pvt7Y0AMzm1HORKFCqyVg6mCpkH2xodbmMNlv2ZId/i/c7ge/ftjN6bebDLlrUFgLLEmSAepA32wLUadLMFvKNi961Kqe8c6PAnemFpVFCoxVlMgEr8bs3X6WGJuGcIrL4mjMBdESCpIMqjAibA+cCY6YgyuYNVQ1LNpSk6npPU0aXNmI+8D39Yx6XNaAQ1WtTcQGUTJgKIMmLFRBHSMIqaj8LDnzzOv0rdSkJSykccYyR9Z4fhWdEsTqPUGoCGtOnSTedoxn3NIK1mW4jYdrCB8hA+WNE/Wcw8tSrFlBBJqaRBFvtbwINtpHXGbcy11eoxW4DBQ3RgBEx0+H8cM6YJv+DymZ4wfl3bdw9O/3jbwzjyigrgjxD5dPYjcn064N5LhNZkJokST+080MxOkmT91dYtPcxjO+EgQp0gktAmbWHYjvjTMlWrOgbLVEAMF0lAVeArTq3U6QexwC6qqlsnsYDw67fd8RAIHGe3v95Z4XwzNSyisvl0ytQlxLgMLQRad8VzwzPswYuw2M+KABO1gbe0Yip8QKCDmGpuNIYBZPkEREdIABHQXxKmezNQxQqmrAEhgggKfKLxPXEFNOBuInRYvBLnb9SP5gXmrLutEGoNDFwWFvigyYFhI0k+s4BcCrQzHVABJJwwc01tSGm5DuDLsp2Yg2tYkBVn1nGd0sw0OuuFLSbTJ/kYeNXVpUeWP0yZxzlE1NhXGM+Xb7feOtfN+MPFdCyD4EuFA21uR1J2GLnDKaswP6nMQQ1JWkdjBkG4/DHngXFBRpKRTLq4QgzA8oAYGxvKnDBkuLVL1FpaiyKsFo2NUT8IH2rgbW72TFVZG3OPpN/T6VGoDGsMT5kxfrVqUkLlKYv9qSx6dCIPtgfnMoghqalQxMgkkqRuvqLgg74dMxzO1OC1AR0IcHa/3fY+5J64CcfzwqrTZgaerYESSFsWtG5O/vi9SKjgIST6RbxXTVjSlhUFx2OYp8CcqlVpuKny+zGGjhNMVGfxGCootsAWKkAGxJGlW2vbvhU4R/2q399fx04a6nAQWkVPKWVZgG5EjqOkH01CcHJAfJnNWKxbIll+Waa62XNUlJkKqPEkkCCdROmTF77esV04QiDWlULpLB5KszDYEUxcSZgMZFiY6VqnC1AEu16bvZAbICSPj9LY8U+FU3p0zr0uyFwDEQpqBo2gfsxcn7Xpi+9P8A1ggGzjH6wfmc1FOLETFx+7pnfeBijxJBqpyf7QyPqR+OLWfybLR1kiIVo6wxK/hafcd8UeKz4qR96fznEHuMS9SsDzD/ACwwaoAwGkAFtNidMR8yQPqdsMC8qJBIdxqWyIjKCYtqubAxudx2wvcD4xpp6ERdRUAs5Cjc9QRO4Fz0xdTiOatFWkI2Aal/HAA7AkFRj3hwtSoNxJPtL39FU6SESUVHmADNSLBtRGhJO28CJk4WK9WVK9Le/lGkX9sG/wClq9E6qgptET5lVtrWU/gVwLzWb/WCiIsNLTtB1GZkDoN/bEb7CeVGPUSLa6mUGtjn0xzAvNXA3p/td0e8jpN74auVeCU61Kk7ypUz5VMxsAD0sO3XftS5tWqlG7akiIKgW6R1keu+JeGcTqnR4bU6SaQPiUEx3nb5Ystr7PI941ZTXX8xjTT4HSph1KvEhoQeZt2gnoBYCAdiZvZczWoF/KUWYIhoFyQvmv63vi7V4jmUOo1UbYgMNU3tELMW6GLYpZzi9SuAhTzGpqBE7kaQsG0fz1wMvcxwQMe0S1FdD1/CSG9PX7wzw3lenm8vqZirAwD+P8cJvM3K1bLkTDJMah0v17Y0jh3Lg8KCxPlhvOQp3mFWLDaTvG2AfH2agPDdmahUUqCTJpmLEHqP9PS4VvsS3AOQfL/E1KtApoHkwEydRDkfLDnwSkvg0y41CGtMfaaPxwopRLVSq+ZiYEdfUe++H+lkGoClRqRIjULx5iTE77HGle3EytTnbxJuFcPp1qioVAFiWN4CjzfU/mBhgo5HPrChlemBY1/DfTaQQVJPS1ziqmcylBXjUWLEAwTIUyvxQog6TfqPbHLznSAA8CYkboPw0kbW/kYSV0sGHrJ+sIlX4cDdbhvaDuK8NrV6ResdbLM7KtIadRU2CzOmYv03sM840iiNMxPX541OvxuhWDrU10g0mCYnc7zpN9tQxnHMeVVSwBkK6gGxmVJNxbB6LF3bVUjEv0yCH3bgZZ5YoKdOudPiGY3+FdsMuU4XTrVVSLkiS2wAkvJGwgfLAXgeVamlPUI1sWA7g6QPbbDpSOUoeITWl5Ki82BkQE9QOoFiMUuuCvzk/SLLS9th5AA75kq5fO6lQ0krrsDWpqCIsDqDFiB63MEdDgfmcpXzCRVgkFSlKkoXTqMa2AEXUGJO17AiSK840VAXRVMdoAgbW8ToB8sfE5gy9UldbUg9iCSoM26FkgC3mHQYoegvx9Mxz4rP6fWyPTPEV81llWkwU3BM3BFlNwRY3wjZSlqJEgS8SdhvvjTq3DqZenTDlkqs0m1h5l6dYE9MI+cyApmBcamv3gkDDq3BlGPSLVpZWG3eRhflw5imNNGvp1EQohpJMWBBggDV7Rg1WzNKdFelVSox8xourBmmL07lST06E4+8v8HamWqF1mnZYmxP2rxEA29SD0wyUePUFCk1qQafQ9Z6T2H4bROESaLCck59o/pm1dA3Btv3/iLP62VR3y1N6IXepVIYm4lAI0gkwT7DFEUalSoz1agdoiT7kCBFhafmMNi5qmzHwmpuSABMNHWyyIJY6iY3vhczOXdKrNUcMWLXkkmCJMkeuDaY0LaAh59xz+cX8QOqdOpYdwgDgmTYpXpi7awPpfF1spmXeQlYkn4oYXsPiNh0uTj7ycPEq1SQCNdpEySIFj/Iw7O7UikIxWWMCNBA3K926yfliLL9jbQOYNgMxcXlrMaUarXCI0gkszaZ6QLGfQx64jflvNLqKPOiQgDMrOu5KLuB3Ej54Y6yU2UShIcyqioS4HQBQIufc39MS0GVCKnjLra0VCx0LFwY3aQPywIah/8AhK4GYhjIV6rijU8VFLebUGgRc72mwHvGJ+YOHhKtErPxMpm99JP1w3ZfSWNRVBKSrVFk6y+1vigA4VOcM8BVpfDdyzR7ESY23/E4YW3qHAh6tu3Jn3guZC0gp0WVfiqJ98sbFpvMHbBfxyoVyqFVdfMalgUk6QxET5ifeJxJyrytSeKxOtVIbQCIaLxMbT064f3vIv67C4gbEHf+GM3VeJJU+1Rn1jNOkNi5JwJm2Xza0SEbQSoC+eosi7eYgiZKv2IhV3GIcpVAzCA6AChWFZGlgLG20oAD3MnqMP3HeDJmEdXRSzLIq6RrkWu0WiAO0HCRmOTkpt/34Zb2m3UEHRglWspuUgnBlWpalge4lbnqqWontB+fr88euE1C6kKF+EyNfTTpYkKG+9Mn59MVeaKq+EVNQEi8QRJ6xMD8MPfJmQFDLIqz5vMWneYm8WgRaOmKWakUUA4ycw5r6z8HiKtXP+C5Y+GpfU4DM8N4mkyo8MalBQAekibyK9bioFWk5q0yEcE6WcsVJBgyoB0nU17+b0GNLzuTFVCjgMrqVMgFhGwUnYAEkbEYRs3yfRpxqqG46KSPr4kYtp9fVaMNwf3gLtM1XOeI75CqSsKfsi4ufQ2uQe4tvhS53yjvQcIpZk8xjoPMD9JH1xZ4ZVo0KYQ1GIB8pKiwMeWCx6yfni+eJ5cpU01A7Fbi2o+gAi3oBhZm2EbQTg+kbXUowJDDJmVfo9ZRnBrjpE+4nfDXzdXLZ39n8RZQnvYDf1wG/Rvw2m+eYkStM+UHvBw1818u5ipmGq0UfUHBVgpiAAQQQDecbBINp+kzXQtXKlXPtUUsqIUOsBgxEQtU9QD5UZBPXw+5tXr5yoUZjSMfH5mEATUrQbi2hgsfuRG0fE5e4kfIFIBtBSFvJvNPSBc4ZMjyDmGWMxnIlTKU1U7z9pgJA1Hp1sRjxVVkBGbygDMPp1hqTPOr4ihKliWmGIJA1C9gQQR8Qwu8bpIRR8mkNXJK2tAiLW6Y0ytyIsHTmakxpulMjSQBpgKLWH0Awgc45Nf1qjl4gLVALDdyRqdj2JYkYgAHkH/sQipt7iW+bao8egE6UwBHe1sEM3nQ5Y+DIlxIKEBv2hvJEMo0z0tubYj5n4O7Vkaijfs1TSAp9yZ2kED8cUUy2ePkWgIYny6ABLSD1ESCRviUTKiCZSHJx3nqtmNSvFA+YMVOhBAYvUW4Nh4S7/unFtmGtmqUndSzNpKKSgfQUT4jGm+wghx0wWyHJmedf21alSDIVKhdbQQQAdhbURY2wQ/qPUgf9UsqIQeFYBgFYWqSRa17Sfl4gdpYVHviA+X6NM1SwTTpSCCsAmSpI3N9P1JGEbNqz1aKEga2gHtqaAd/XGkZvKDJFEeHqVAdTrKhVWdI0lmNyWJPpjM+KamNN0nygbTO8giMSFIsOfQQuF6WPOHaHCahILMKkwYdm+0AQbG5mU947285jLKF1aKZB0wFqVL6i4WJHXSfoD1xa5R5YzOYEvUq5dAPITMkyNlLAhRAv6CPRwfkbLwBrzGkAAr4ljFhuto+QvijFVOCZToF+cRHPDwzFaaLrDsk62EMhAOneQupb29sQ1EqpAqNqHm0+bV1hj9RgvzHyxm6CmrTrvVWTIE6wDEExOr1I7T7S/o2Q161U1W1FUEa/wB4+Yjb7owWrA+PvBPUQNnaKnJWcrK1XwwJM3PQmPfD9l6OZWiEWpSDRf479pOg7YXP0UUqbCt4ighWBklgFEXNiMFOJU8xXqF6MUqZ/wC2pqBCw6NDNN98L2XU9Uqw7ecKaDt3AEk+Ql7M+O2gs1PUpmYbfuSEk/hiSt45YwaRDRqhWAMd5p3wGbgmdgHW0/aBeNPaSTF/TFevlc2ilvELKu5SoHj30kkD1x5bNMeARAFSAW2NiHs7UzILEhChPmKuRq9QI7C04y3mCsz1o0x5rSd/fDNnM1VFmqsfZpH/ADhbzjzmKWtiVLgG/QmDg9aorZUStVqscDM1bkjiCDLUabQhQEGWEDrqjrJm3rhgbOU7TVBE3Ei2977+2KPC+CZdARNQAC5L2EXP8+hwvZx61Vy2UpsaIsru3xxuRJFsYvS0Vzk8zWNttSj/AOxrHEqWqzCACNRYX9IBsCd8AeZvOoKlXOmSGqgaSdwI+KOnTAhKGfEyh1TZDufUAG4H8Rjxmznaa6qlLyjc7x7wxj54Zq0+krbKNz9YtZqWdSGBx9IjcwCCZpAHuHnGv8u8XpvTQDULbEb/ADnrv6DGPcy1mLkNYjoOkY17lLhmWbKUa4NTzKJAfYizD5EHBtetJrU25x7S+lc5/pw7WqqGUCCvVywBG+2x7DbbAbjbmooUKrsSSVep5AQfKdu3T3xZ474GXpBpql2slMNdj22O3XCfV/Xx5jRqBf7p/HrhXTU6TO5cj6ydRcwG1v0no8r1/wD0sod7iooN57iLT+GAXNPDaq6QKVNNO/hupnsbGxwwCvntUCkzWB8qki/qOvSO+BHEs7WIfxE0lTDSCCJuAQdsanVr/tOYhlB3zF7lTir0KxZAS2oSLbAQbzvfGwZDmqo6SMvVPqKLn8QsHGZ8jcJp1nqM7MpDxI0/xBxpOYy9LJ5fV4zhegASWPQDy4T1Oq04u6bZ3e0bWlyu4HAnivznVUg/quYYDp4LifmQIwVyHOtBx50r0T916L2+agjGcVua656iPl/pj1T5szAHT6D/AG4bWlAIuNSF/uzNG4lzhlqSyGdz0VabyfSSoA98YpzFxxqmZSqSSwZmgjYkzA7jpOGLMc0V6gCk29/9MLdXLePmkVjp1SZH/OJGxM5lhaLW4M03gPPdM0wDYx6j8MW6/wCkKkpGqSOsBr/OMVOAcuGkA4r2A6ggW6khsCeJ851A5VDrUGzXWfWAdsKaezT3MQhPEJYtlYy7YjrkOeMjV/t1Q/dqSp/ER9DizX5oySCWzVH5MCT8lknGYJzZU1SUB+bf7sW/66VDAKCB0lj+bYcFSyv4keoknM/NC5k1WVwqRpQMDMD7Ui0kk29ML3IWY8UhW0AAhZfTJJmAsgyYBOL/ABvjbV6RBSLH+euBvLnLtZgGVaZ/xEH/AOOIu6QB3HErUd3IOZsWQqAoNBDLsSDMD0G3b2xZEkiOkXF5Hbb8cKaVcxlaGpyqIN4cfTa5wG/rejSrMxDWabz6GVM4WSlLBlGyI4bwnzDE0QpuSI7sfT+Fz+GBLVKFJz+y0G/mA3v+WFH+stEjSSCpmQRYzvIK4+VOKUKgAIU6dvILfhgy6Yjs0DZqAe2Im8m5plFWkB5ar01J7CTqHzED640XP8vgoa5qHzU9ekredJaAdgsCB7HtjOeEzT8bwyQVdNifXDtTFKs2qk7FyJNDSZFjOk/C0TIHUDAtQUV9xHf9JoeD6kJYyl9p4x7+0N53lMlQq13KqGMOJAiBYDaT+GIP6rGkdQr+ZCTIpmIAM2mTJBEdRPtihoDMVGWrknceaRPYRYb7mMVnShSP7euxdfioorFp306p09YJ6ScBaynsq5+k3LbmoT+tdgfQcwPxvKftWWms7QtrawCov7xhT5gyTU3RWIJIm3T54b6OcepmNbsQrFiVBOkCDYD0H5YCc6p+1DERLAC/2QP+cOU5Uqp9JwdezeSnbJjXlOYP1ilQy9wzlVqn71wsD0IEn/7wbbl01xTq+KFVwohh8M6dKoBuAGjpceuELh2ZdFpsjEReJMSG6jrthpo1aVZgaVdg7bZdtQafiKK3wxax9uuFbKq6Wzt4P7ze8I1g6jbrArcYyPL0hjJcBqtll8PMsA4BKEEAbTcEnrsBeMVRytUpefxqYI9GiIYsGtcQu3WcQM8MF8LM64+GWXruFG3TbsOuKedNOkT41aosX8DzFyPsgn4Vkd9gcVJp/tXJ9pv22vShNtgAPsOfaIPMlMLVdRsCQPQdBh2/R9x8ZemyVSfDHnSPvdvZrexGEbjGaeprZibtMTYTqMDBjgL/AFCEj6YespFlQRpxIt6ZDJ7x54W75qo1Q1NFRyyo0ToVACwW4idQE7798eqXAa9Ook1gjM0SrEkeVnkx3C7eowG4BxKAyPW8Fp1U6vwgEiGViosGAF+4wTSoyQXr602WpTYuogMpGobMAw3mxjCG2pW2MP8AGJ03g9+7T4rcbjnIIySfX9oS4lwLOO0eKrqDA82gTGo+UD8fXC3zdknp0B4jK5BAUhpJUzYzeAwMf4sFlz7vanmK0i8uYUfeZiJ0gCb4Xuac95UpiutZ9QLspDqoFlUEiCTqJMemLotW8KglvFWK6U12svsMYP1gr9HmfVKlVXICxrv6WPzuMN9WscwDmHpGoqyEQzpRRu76d723Gx6DGX8JALtMwJMAxt6wcahy1xI08utSnS1wDTYEzoMswJgXDBz22xfVadBZ1Txnj6cfzMjQnq2rSwBA5wfP2M+ZJ0ZlJyQtcNRRpF7HSZVhIO/bFevmcuCQuUTf7ZbVPsrDSfQYP5bjNVmaoKRZihSNUW1OR9kCRq23gA9cS5rmNqdzl4kmDrG5M/d9j7k4F+HTGd5/Wb/4Sk2f+Mp9sxI4vRQJqprpBJkEklCN1nqpkETfcdMLWWzWnN0r2+Gfew/GMO/N/EddNC6suv4VsSVSQWvFmLb9wcZtnEivpHRo/GMN6dA6HnI5E5bUVLRq2CDAHl3x7TU6me8YnLoW8JBNXQJLnYIvz/I9r0v+m2bKwO61G1D62J+QxX5HzCp4hUOxQhyJElQHQkEDoXB2w0U+Pio4ZaWkq+qFi501ZE7knVqv2PzTXTohKBsf93m1oKK76jbbXvznz7e0CZpMlIK03cgAQDoFtp3Jbue+KdXJUGDPTVwVEshabbBlaJsSCQRt1w35vjNJvPVyjk93RDAkkTJkAfx9BgfnuKUKlN9FIJoRpYoohSrKqgqbSzD3n0xfp9PkPmW1Ph2mOmbFJUgfNnsYh5moVRz+6Y+WGDl7iKpSFZmhAB8/T1M2wr8aAFOQZlTsCOt9/bAvJ1P2YDM8S0KACNhJuRvP4Yau0wtXBnN6V+kpOOZoXEc4K+l8wHIIlKKHSEB2LNBlyLwBscQ5PLZEtJD0zGzNrU/QBp7dJwaocap0k0PTZ1dvEUmCulgNBAJuVI2t1xc4dxdV1nwXIcpZVU6fJTEETYEAn2I+SddIK4V8fTynUroKDSC9RYnzz3+kVKmTyYsBmD+9Kf8Axi/1xQzuWFM6VvadXRgbgjtYix6zh0q8TyaW/VipjrTWYKx9713+eFnmULUqgJCQshYIgEllECY8rLbB6kKtjdmZni2horqV6qyhz5nvAfBH0VMxp7rvffVh2ynCmzFHUpGufKAdMaZAYGCTeRAj4d8JHA1D1KoJgMaUntJYE4Zq/BGlf2gvpiZ2YwNiepm3ecH+EH4hMGxW35AyIXzPCs2qKtXM1Cl5VCWaZAVZkFi29yAACTscUOJ8PbLJpZljU2gQSSpBGokWWZsOpntgX+pwUU1R+0qeEQAehWZ2BA1g74lqcK+EJWVlZ9H90gKWmCfhDXidjttiMVAYVcQLh2HY/nOo5kuwU7GT6zoK/lgXzQyeJlnK/C4DAdY/jgjTyxpVaWoiTqBH3SoMqb7iesfMEHAjmOixqIgufFEfO2Kf3iE0yuvDQ9nMwCdQQLqpxB7HqPX1xb4RlEra9YVQAQsWlm80TBIgKYgdY3IxTqKaFWn4vmIhiANxMxDfS+L+X46SgShl7rMmQvXstyfngIcqBtXcPrLVVKzlrHxjyx3hL+hMyFZRnSFJGlBULdQPjI1BQCdt4nvgTn+H06dJX1gwDAOlqjMWmXE2ECbkkAxviw/MWd/9JQII+Ftus+fFTNcfqKjCtRHmBA83U/utPbFi235Kx+cYC0PwXP3Biln8uKoa4EBdvS31vh5allRR00aQDKsa9IE7zfc/XCZxEGoK1VQVUsNInt0tvFv5GGunl6qUNRQJTg2m5JuCfxxFh+XmUdSlWO/fmDmanaaQtp67xMzb7X8MMWV4LXpqDlajKxCl1BXTJJsytJJAtMD4SOhgVwzO5ZQhqrqYFtQAba2n0J3+o7Yv/wBaQhOjLswb7wC79YCt1M7748HBJVkJH6SmnpCJ1HsAz2x3H5SzXyOadxTrOChA/Y0lAVjGoqdMQBYkkxLLAM4UeM5VaTeGVUt5ZI+yZWQDF4giRbzHDJU5sLwGy1gfskH5QacYDcYr0a7KtFNNQukysWE6usC8WHbEhlQ7UTA9YR6xYNy2ZPv3+2YncJypWrVU/Z1D8QMOGUptSM5eu6tBA0ggttCx1kkj5euFzhWSfVmKpnSrFST1Yt/xh84HwpSKdVqoWEDgMBuZAuWixE33tIwTUWqPm7Sj1WvdiuQ5muisUzSOKk6Wq0nVixECalKZDG0jr2x8/Wyqu2Vp1KOidVWrBPTyBYKqx9b2wy5fjlAKNVenqHUsGPeZHXpJ9+pJiGZoM5NKpSckQPhaJOowuoXL9hNh0AwuU0wG8k49P9TT/E61k6It4+v8xC4pQeoWerVL1LfFubwI7CL7dcKGaH/VR/8A0/8ALGg8w5FqTFnqayzkTfeATJPuLYWuLcHUZ9VpSRAqNPSDLflhzT2oR8PbymbUlquwcciEuDUChWpTraH7ixWTHWxEXPSMMH64+kPmhWBI8tekoAgkwrLADXBII7+mKfLvBzWUEOFBJW4PQAmD13+UYbqRo3FXwSVgLrWmCAJhQS0wBAv2Hckqs1Lthzg/r+cNoTq6v6icfsftFpMzRB0pVrZhzsNOmmTuNRYklQd4HQ4H5/M5iuBTbwkTV8NNQoJkiTEzGk9cOlWlTLK1MobAEU4uFACKdBJ0gyd72BmAcLnHsg8hgtNKSqSoUiAJvuAxJJG87+2PAUI3zZb3/wCxDa7Ua65NznI9u36RH5gXTTUfuf8AkcVOGZbUqAkL8Rk/h9Y/HDpneAB8oMyX+EhdHfzgT6fFgXm8mDmVQWkKBF9/TDht4xEgrioHHeX+D5nMoFp0qiOsiKbKHiRqOmxIHQx1wQ/W6PwtVzGWIE+G6lrdkKmT6A4s8D4WaINUus/DtMCfNMkC8R6CepBBmjVyoAg5ZWKkEgUwRIINgwANz+PTCY6FmSGwfYTS0tut0y8HHseYsVuJlV1UFDgGDUzCAmRJGhZsBckmZJvgPUpPrL1GDM8kmdzMGfp9MOlajKMKQQkToYmRTERCG6iAImAZJMyZwqfqrKSpEsNJMeoJwSk0qfgOT5+sV1r6p2DW85/KDMrlwK+apoYspW/+KAe/TF+llM2WAprWBIF7qI7yYEYg5SYtnqx/d+QHcx0Aw81q+mFdXKlEAMr5WPw6Tsqkj3sJxa24odoEGwGYsVuA5satdRQ9M6kXWSzGB5kgWPlAkx8I7YrZrhGdppcOytLMKbaoLRq1hdieuGt0AqWZ1qRp1q+pZO5Yx5QI2GJGqKiNSFamQCGM6izndgI2BOBDUN6CUwIK5K4K9V2rZgO3h/Cr6jJIJYmd7dOpOKfPSItfKuIE1QDaPhYXMWN5v1w48JreHTLhBTWp54TZRFomLkdBjOP0lZ7xK1PTMA2JEdv5+uDB1tbAjCEKvvD/ADNUAzlFjEBVPxASFIMSdpiL4qtWDBdSIzeaTqomSRY6jUJgGfim0DFXJ55M2qrUbS8AbbkWEH57YaOX+TqdJ1rEtUP2QYhWOzEQJjt6+mFnuTTVAWdx+slKzfYdo7wBUCyCKQUkvpcGiIDKUUgBxJU6TvvJGPtPOKoIinrJUhnelMqBINyTLAsZ+8ewnQjSUhdKiFOpRoXymZ8sjcG9sCOZeW6ddTKIr6tXiIsFp31GxMybTuBhWrxOtjhhiNNoWUZBme5jOK1GooYeV5sZABgqJIExt8jjReZq3/Q/5fbY4y7jVCjQLIgbUbHVv9JJH1w2cN4wKlAZapEowHmMBgu1/W0jDNtO5ksTsDAm9QhU+mJS4YilKfiU2ILMzMKbGxKBQGVSbAO1jHcXxZWr5d61twPG6Ek6bxOkAXFieoxBQ5Qrux8OoAN94/Jpn5YcuC8Ao0qa6v2jpJZnLQTEMNJPwjpbp3xOo1lNXnk+ggqNK1g4HEU0rNtqqst58tXUYqHrE6fB2ExqN8faaoldGWkVB1QzLE+W3xXnf6jrhxq8u5dlKtStq1SruGEiAJJkJ1gWnphLznKYy9Q1WreVSSgvJANunpvIxWrV03AgHEM2malgxxiC8tmx+o5gfa/WWP8A7jgtkmotRoipSM6RqZVkkGQD5ZZdlIJ3lsUuB5H9YyDLTViTWZvKJNixHuJjbHtGzVAKDQEwguCCfD+AfEPba/XrhwKDke8DaPiz7Tqgy/mtBAMXffTTgQf3zUH+H6yJQoHSXgUjphpYHToOsn1FQAezEi0EFeCcJz7BNOUWmo2aq2mAGDzpgtOoTMdfbF/K8m5xURdVFdCr9tvNpV10tFMSsP1myge3iAINaB3A/SAsnl6T1qSoWIDMTq1EHTdD5rTBEjcaes4q8RzCjiOY9MsAPW3/ADhkz/CmyiCrVVXql9KBHMAMQajEsAWIVYAi09cLIYVc7mgqyfBVbCTPWACb4oUIf2x/MaTAXHnn+J64DUpmj+0UjzHzD7p0A7dgWM7CB3x9/VcsSo8TfTJ1qIkkNYg7RPzGK2SetQlTRnSGVTcNpYybA2Pa0ifTF3JJXzBfRkqtQMxJJsPMrIRqZQNIVrRtE9cFNeMmKFAQFMrZfKIQCOzSwdZDK5AQdJKQ89ZMbYu51Sq6VzRqFlUAEqQwJAK9TYlTG8X6YJ/1cznnUZdQzM7KdVKFnYRJDCIi1iD0NuTl9wWetSNCknnYr4ZOlGd9KhCbmVWT93EdMMZda9gx2k/MuQRcnTpLM6lEg9JBn5m//wBYSc1RnNshciFY6v7qs1/pGGrmbiyNQoESC7qYbcW6jpG3ywq8U4VWqVS6U2bWxAtaJ8sE2M3/AAwGgH+6M6gIQAvlCL8HKFtRV1Ut8bMsaZuIndQT/hbteE8PAZV8MSzECKp6KGaZp7AGT8x0wd4ByFVdJzNWpSJNqatMqZkNuATJFpiTO+DmY5IpElkr5kEElJdTpY/ausne4JuJxcsgPeA/DFucRFp5IkF6EqNIYt4hHlM7jSDBht+3tJ7lnXTas9aWI0JqJm4DEiTvAjAjj3A87lNP7RqlMiNdMNA7qR0Em3Q/hgnnM14PDsuZOpnOqRefPE9dhggQYz6yFTawB8ojcCpkV30uZKkE/wB7532xpC1K4SkEqp5VAKkFekHYGZwmfo2rKM7U1xo8Ilp2gEE4ZOJUczWbxKCimrCUphkDFeh0kzJ32wO26vqbHHl3l+nlAwBPsJdWpWV3aKUMsERb/LEfPEnD6lebvTQAEAxsD20r/HAL+j8/YDUTF40+X0YnY9fniKvSztONZdVJjVKlZPdlsPniAdMTwRF2woztaMuao6EYtXWodNlSi9j7na3p1OMu5hVvEWXZiCIk3/4wfzmafZ6jNf70j37EYWuMVtLqy7qwI+RnDCBQ3wiUruVmAAjNypwwrUSqrUzpvpqagCenmCsARYj1GNPfiSaj5h8I82oET1AEgg+uPHCPAqKKhRNJQMX2tEySP5thX4q1Ws+rKoKdHZWqOB4nqPEbb2xk2tp9U39UEYmqu+kfDznyEaF4hTaAzkyN7Su297z6DFXO8UVQ5UCIAA1XYTB+GY8u3rhWThefg9+glfMOpBFoFuvX3xDmclmdJ/a03IuVSopb6Df5Tiq6TRA8Nn7yDq72GQh49oq83ZhnqFvhWbD52mdzgvw/g1aqdSaDqE6dYW53+MgfjhU4yPMROr97v63vjY+UKNCvk6VTRDxpfT95bEkXEkQduuNO29NPWpxx2i9SdftLvLORajltLUnRk+IldZJPxaNBOoTt2tgu4bUPL6+aZ95i1um+F3mDL0sugKktVf4KSi5P+HoO+F5zmxc5SpH96p/I+eMltHpr2Nm8jPr/ABG/xDUgIR29P9TRHDKsxUIMQFVp73tbCZ+kjNjwisAvOx0wP3rXMybYraM2xIGXWB9ovKn2LEA4XuPGqgYVAqGfhAAMbz6j1BwbT6LT1sCr5MDdqyy/EOD7SvyBx9ssWUglSZgCb+2/0xpjc+U1UawVnurD8xhB5F4dQq0ZqiNMkuDFp6nr85wSzPMIQ6aS66QsusC/r8PXDYeu25kAII7+kE4atQ27AM0XhvNuUrxoroD2dgp+hifyxer8So011PWpKO5qAfx/LGN1uPAmTQp/T/nHulxumNstSnvF/wA8H6K+sr+LGO4h7mzmxa9QCk7CmgIkLOstYn0AG3r9MIXD+LmhnmqAEzZwYN+th+XTBzP8VeoIgAdpMfTbAnlHIU6+Yqq42IgixH8+uKu6IrM3YCUqPUbg8zT8tzvQZIfT7N/ocMnCOPZeuoFKqpI+zIBX0jt7YXeGcuBKZCVAyno6yPmAQD9MKXGa2Up1NPhUmZTdkFp7bYX01tF3FbRgiyrlzxNcLGbzGFPnDmGmF8Cm1NnY+fURpUC8Ei2okC2FKnzBliINIR2Oo/8Ajj3/AExliulaCf5P9QMOLUB5wVl+4YBEU+da+tqZRltPlU2XqPSTP/tw1fo+4goUeM1QuAxhUaABECV+Jjc2t091zOtTq1VDUwFJYwLR2iNvlhgbK5fKKH8Rw5+FARJ+YggepwG16uKyJNa8bhNLo10ZfKylL3Hcd/5nEmrckxM37/8AI7Yy7+uLxGqr82n8ziNOZ+87zBVTfvtvj34UesKNYk0/NVUVfOUGqdKsR5jvF+tsZf8ApP4z4ipTphRpczAtYEb7HfpizT5mnaRG0Ig/hhc5r4nrZSy6pn4jJtHyHywVKQhHOYNrw5wDB/DKZGbcLZGBW5AldSzBJ9PnjTc7wJHQVRUIJUMV3M9b9AOx7Yzd8qwzPhRfwz8zYn8sO2U01Qp0OK5F0gaWNwSpP2t20nscL3leCwz/ABH/AAfUiuwqX2kgY9/aGOI8sVnhRmS6KD/3AREQehM2O57AYrDlw5cFzWBAUl1CNDjywvzDbxbfpOKxpszMi5fMT/eax3HoBIG529sURmaNIyar16qH/thW06hbzObFQR03jAGNOMIufpN2/UdCoi60AHywOZRz/Cm1uq2CsV1EGLNE7X6fM4VebcmKdQKJgAST3P4D2w2cMVldqtRSbEkkbnUCfxwG54okEC5NSpMkQI2GHEYq6jM4SlV3ZWEuA8Tqvl6eW/s9RBYESRIMEbwJn6dsONbgFOtpc1dBkgqYaAG0AKBGkARvIG/fCLR4TVphEdfMdREXkQt+42P0wb/W6NUg1VqU6psXABpsY+JuqzYmPfC9oQHcFyDnt+82vCtatVrdR9p4AOM/aH8py8rUQBXqKWN1kabNpPltJ+eIK3BMtSQlswSwuNLKu0m1zudI+eI3yNQwRlUax85dSsb7ghYvaekDpgdmq9OnOiiKlSbMrfslMwALecqYm8ScD31HhFyZv36sUoWe7g+Qxz+UROZqYFapBFnMgdN/S15w18i8bOWDDSXVhIUdGGx9o39IwocWybiZuzFW7zqm/uZww8J4ZWpSalN1BpmDFpjuLTh50R6wjTjuqVIdOO8beDI+ZZmNQrVqlhrCyVVAvlAkaQS426L64kyvLtZKiDxwjMSJWTEKHvcXIO2APC+IhQ1OrVemCdSVQWOkxBDQZ0MANtiMFsoDGpalSvT2FSlr8pAI03MqQCLxcW2wiVqVirr/AIxOl8I1IajYjjcc5BHJPrzCma5ZrVGLVMwGAFiVO0A2UWG8WP54VefMgKSKqvr0lrmBAN9IveIm3VjguwBp63FanTH9ozFpm0KpI1EmNunthR5oqa48NGFKmGALC7MwMsY76YA6BcXqFZcBBwPP+JHi94Wno2OCeOAAMe/Eqco1zUCZf7MkveNV/Ks9ATA+fph4agR5KmSRgDEIhB6/CyzqsD32xn3Jua8OrTlgqmRqIspnysfQMBPpjVlzuZ1IKqrqXzKJgGzrIgxHmiR+7i2prTqYJxmB8NSu1H3KrH0PcD2gHiIyob/8Zi0CQ7GnHbyi+3Xrvim2UosGamhUqsmmWJEG2tTANiQYPvNjhurcfZfO+XU+bUYdW6aQPh9fxwO4hxbXl3dqZRFETbzMUFNVHlG3mb6+mBbBWeHOfT1hdX4fp/wrHohSB827ziHm6mk73INsDeUM74ebBJhXOliek7E+xjF/i5EKwBm4uR6XsB3wv8OE1QOhYD8caRqDIVPnOY0xNZ3ek12vxg1lalRfRSF6lQC56QvUybevoMA3yOUNprr+8dDD5qAD9CcS8k5kKrsqtKMrlQ0nSAykrYbagbzg9/SWXqOCtAD9orP5VJb4yQb+aZBiOh7DGZXpxWSiNj+fedFodPVqqjbchbv2OMe0AZjguVXSf1hjbZF1E+pJgL7YjPDqSqXpszAC4YBSp6EwSCu4tBmO+Getmci3naiR7U2UWLEfDA2j8OxxR4vm8uaFQ0qekABSwW5nTpF2v8LMZ9MFVXQjL5karwzSrpmZa2BHme0zrNZ3w6gtMAke5jf0w1cv5Ss6eLTCvUMaiVDN5oIChgQFAZZi9+2Eni1qp0yIiOhE+2HTlPP1WRRRqqHAh6bFRqIGkMC24KwCAdx7YY1CIFy33iXhhTqAPj2z2hnL0XJZqmT1FRBemiqwkAkMAIMq3aROBWqkTAyaR2moWjfcHtfbBzK8XdVJD0fOfNrJB+FFtBt8EQeonrixW5izBJC0Q83mmzEDUukbfM3wt0ah8W4idCdJWWJahT98fvFHPZZV06BCsJE/FvBVuhgixgSD64VeLVdVQdgpj64e+O5zxK4VxLfbAaylrldr6RA33xnuaaavsv8AHDum5UGcfZWqalgnbJhipUnMK37rD+fphy4Zl0rZcB6qioTI1tYATB76pJ3PbvOFDM5Q0syFaCCGIImDYzvhopZKhVA8NyJOw6eYLtHrPQQOmKjauMjMA9bE5lvMcKeFR841SmIBVKlgWYgCSYCwCSW2giLiaXEKPgIqeKG+IKEAKhT3bq3oBb54pDhqeLRQl/2lU0/hAiNIJBM/eHT6Y90uFUz4bJUIRzDMRZIEG8CRq8swJ7Y8emBhVxAujsP9yxlK5dirGQQxj3ucAudKxamhn4WA/wBMG8pR016apLsUOoAgkNBkWtFu/wBMDOdMi1MEMsBiCNjMG+3pgRGLFMJp62Ucy5QzBYUocs0ETPcCwPzwc4RknLMayMUAKgER5iNBN4BhRF7XA6kgfxzLJR8AoAAVJ2taPrizmM7mpZGcINR8y09XmkzHUXB2H5YGrNgMgH3hBSi2E2E8ekKHk6gdUM/nFgNIUXENpEAkXgYgz/DgKEU6YLgEBZXSomSbtLPAHmPUzAgDAU1sxqAOaqgmABFUbiR0AFgd4sCdsSuK5Q6K7sDEsxGmGiLlibyOgwR3fHw4EuopJ5UxXrM1J3UiSpUGNhcH/jDx/SFWpRYVNIEGBABtIt1IwrZjLTTcuZdqoDk72gR7i+HDiHAUoUDUDMTEXad/SMLuyb1B75l3qcVYTtzF+rmTI8qsRpABH3ZAH4/PDBR5ekA0K5pOAodg5FwSGgKArAGbknp0IwJyPGzRRD4WoKzeYm0mLTp8vTr19cS/0/mQZTwVDD76t07s/b0wYMwJBTI+sBTVUibmcknyA7Qx/QbCrrq1qlRipAdgx0yoBIQDqxgCwhWm8YUOPoUq/AwpzADT5tI3IIFzM7QJwZHEc041M9ONtlP00KZ64G5mpVqVWauANKOyiI6BJA3i0Xx7cwOAAF/WGFdVmNpO7PnFXgRHhgFQZ+v2v9Z+QxoWTybU6KstEVaTjV4ZDkrNhpZV8h0wYMyI9JU+WUWQDT1gUUYrb90sbx69cPNHmejTJ/Z1AOggAiNvt9MTaVZyrKSJKK1bm0WbT5QerQ2mjlWpNAPi1XkoG+FtIgaomLz1i2BmaSrV0NmKtRgfhLAxEsCVFh0G3f0wx1OZcs7K2tldTMuuxICk/bEwI+t7maHFqFJy1UVw7aNW6yTIAE2mAdgOmBjo1tgA59x/MtqjqdQu82bse/l9Imcw04VAN4Yx8wMAeBJNdB++PwONc4HRUZcu1IMSSQTFh88JHLvB9fj5rVAR2IHzIw2t4wQfKDrpdasnzhPh1HwwjU6hRx17EmDB7Rczguc44AfMeIs/DWpUxBEwA6wJuJDD72IODZGnVRNVUISxB22AF4kR1v6YYEzeWutV6B0gadWgwBMKPNMdPl6klUmp2wxwfXH8y2h/FUjqIcffv9RAgziE6VrvmHOy6SKc7jWzH4R1A7Rihnq1Sqn7RqaqoJVKaws947nuThsatQLK1N6RMBSqlYIAhQQrzpFzE7xMwICcx5NgGYsIhVVFBhdUwoGy7bCbnHlFKN82W94bW36y9NzHI9u35TPeIpFZmG4eB/hwwcs5AVn0soWBJbt0A3FyxHXp8xW5tSM0ERI2AA6mBJ9ycGuGcXJDAZfzE6twDcm11luowxZYcAgZgOkCfibGIRr0Mz5jVyqVtK6vEaENhJ1+GxD/AJ7Yp16GYdRH7GCwNOgSoUBQx8UzZtviNgem2L39bSkB8u4j13+WkXxCvHaFRTTdnRTJ03F9+hZZJvcYARSvxbD9uYfqWWr0+tkehMC0aKKJWZAYmY6L/rP4YB5PgxqVWIOyjf1jDVlMktWqKNJrOkapmCRfp022xBksjUo16yeV9JiQY2AwwLMDiKU1sGO79JU5iras/RU3hiCD+8IMxi+nLLEWqpp3NiSt4EgCBPeR8sK7VWbM06jIVCtJE3jqZ6Y0XKVdaI9N08wI8NtPUmbdh0m/1wO13QDEu3qYDq8rrLolctUF0gALHXUZt8vx2xVr8ouFD06tOouxJlb7QN9V+tvbDPWy4ZynhyFUAnSA4XuoG59TJGPoUxpppUUABkllVRH2j3JN74XGpsBHMpgSfkLgwp06rsVDk6JM+XyyAQQDvc+wwufpXq/s6aWkEmQPQgD16X6kYbaGZ0J8RZtJLzHxdZJGwnbGZ86585lgVJczcxbpAA2+mGareow4hVYBQoh7O5rx6OXdb6F8w6m4BAx5ocTLuqJ4hcvIEKTJ1Em2n7zb2gnoMAuWa9VKiosQ7QFbYk2Bnp742PK8PVI0ga4+ILG+4M7Wt9cL6m5dKu3Ge+ISqprnOYoLwKuADEQ4BX9n9lTTDGWiDTIB9BirxrI5jL0yTSLoCF8tQQ1tIgIofTFpPbD8T1kH2HTuZ+mOroNJkQIB6QSPnbYek4zq/EnJ5AjjaNAODzMWqeMiOaihFcgqB3sLXv06nbGi57Oitw8FbsQvlH3tiI7zbCDzu8V48xhgDJmCCPKD9o/gJxa4dxU02cDzUydUSevUHoe4xqtR1glnmDmJG1kBXy7S3kM+tMJ5klSxIbUDLFJuEYRpSN/temLfD2epp8NVe9oLnUUljMU4O4/y3wS4Vy/QzKeK1NlUzfa/yi3r1vhoyWWFOmtOmgCrZdJtbYnrJm564U1XiFdZ2qMtC6fSM4yeBEqjRqIq1BSb7g006jfCS8RC3Gq/QmPbADM8RZ3chXK+G+pmgASNRgAQBI7zfGvKR94i46tcbXmfe2M+/SNFKkUXyhraQIn19V/AbDEabXC5tm3kwlun6PxAxW4M2iosPpmmigkgb6ZN7HTvHWMONStVmNKuARMWB1MrxBBHwoRv/afWjypwfLZzLprOiqojV7d9vzGGnJfo9UCf1qqB0FOB+JmfpjRLKTzFihbtFLSdJ1JAUurDyFdUirrMtp1KhCwSTAkbHEnECsMBlxT8o3Kyp1FbESTNxBvIBm2HVuRcudQarWKtOoalvI2J0TuSd/tEbHHqry9TyyPXDu7KCy+IVIDSSGgKoszE37nHl2kyppKjmVs+YoFVsqjf26fz6YQeXS68PzTW0MTB674s8zcWq0qBpFi7GQz9h623M2xJ+jummYyr5csAQwMESD1gi1v5vgNdZRcn1/aMPaLOBPfBK48FEZA4YlgN20yitANohXG8kkdsR1ky8gMrLAXVPiCPvntsGP8A9YJVuUc5QEUjrWCIF7HcQRN+tse8ly5xFyxNOigYyfEJuSCpMLJurEQY6WGDkDuDFOlkbSIHyuVpsolZFw1n1atcQIB8vhXHc2wTylGiaqBFaNUgtN4UtENexAIIsQelsHaPJ1czqzFMS7PIRjcsHgS4gHSAR29b47iPCWytLX4is7MBq0AQoA1EAk3IUKTOxxUruB5hErCckcTNebc0362ag3R+vyiR8sEuFZ166GMu1RgdOpU1DUywJ7SwDb/e74qcs1P1jNVRUKQ1Rjpbc7nyjewF741zhVBKaBUVVHUKoAjr6Yh3CAKRDBDYSZmudGh4KVaSjXq1Cqqj4vCDfZCnySR3xH+sUagPiVTOkQAzRqgE2iQA0gfXtjV6wDAq3mUgyNwQbEEbQe2FPj3JNKqQ1GKL9VHwnpNvhMdhF73xVLEJ54lX0xHI5lDlXJIWfMKSKawqz3aJn21BfW5xT4fXD5jMHc+Iw+hj+GGXheQOUy5pvUUiS1j3i2w7YyvI5lxXqMoIDFzt3YEGRg2N/wAplVGwTW6vKdCCNInvefmdzgS3K6s3hrUamwuNN1+h29sdjsQh+LEI6gjmQ1uW66MSMwLiD5T/ALseuG8nVWa+Zj2T/U47HYLsXPaANS+ktngFKnU8INUqVGFy5hY+Uk/TF2nybSIGqJG2mVA9ox2OwG04OBDVoqjgTy/KdOkvlAZR0bf6kGfn9cXOGIH0inVqKEGkIwBWPabx3N8djsRWq2HDjMueBkS82RqKAxrkR1Wmsnex7j0wDrqtd2RWdibN4hge0CRHpAx2OxayiqsZVQJAdm7meKvJNJ71DJ6AWA/1+eKx5UpMWUjzKNwY9uhn5j54+Y7A0Y5ksoInzLZl8vTakNNSw0axZQJsYjViynMIZr0jtHx/a7C3w/jjsdgVmioclivJl67XA4Ms5fidSrpVAqN9sj7URtMwMDc9y+K1Y+I5bT32AJLQPmTj7jsFFFdQ+AYlCxY8wfV5XGXYGm5UMbFTce4Nm/PBnL8RzeWEl0rUtwGlWAPYgEfLHzHYJV8XeCcBTkd59q/pKoqSDRq6vQrH1t+WBXFeYK2cIQKiU1YHQSTqPTUYuPTHY7Biir2EE7s3BMqf0C1UlKjiDsq2UR1iLnHoctfqzaqTaS2xvaNwRsR67jHY7ACx3Y8oZUGyEs/zLXy1nhgQLqT19CP44L8tc6pmj4ZpsrDfYg+u9jjsdgvRTECjEPjMY8zmFpoXaSAJMATjO+MccbOvCgKiiE1bid2gWk7emOx2PKgAl7mOQJXzHJ60x4k6upkkGepBHe9jhl4TWqU8uhVtS7jXOqDuJn/XHY7EKof5oQ/D2kNbmV1AUUl1GZ85A9CLG/c4jzXMjmFSkgBEHUxM2i0L+N8djsVFKZ7SxdsQVUoNVMu0Ifsr/qbnHvL8Ko6jp1LbYAR06HbHY7BCoGMQI4n/2Q=="/>
          <p:cNvSpPr>
            <a:spLocks noChangeAspect="1" noChangeArrowheads="1"/>
          </p:cNvSpPr>
          <p:nvPr/>
        </p:nvSpPr>
        <p:spPr bwMode="auto">
          <a:xfrm>
            <a:off x="368300" y="-79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xQTEhUUExMWFhUXGB8bGRgYGR4gIRsgHSIeHBscHR8dHigiHBwlHxweITIkJSorLi4uHCIzODMsNygtLisBCgoKDg0OGxAQGzQlICQ0LDQ0NDQ0ODQ0LzAsLCwsNCwsLCw0NCw3NCwsNCwsLDQsLCwsLCwsLCwsLCwsLCwsLP/AABEIAMYA/gMBIgACEQEDEQH/xAAbAAACAwEBAQAAAAAAAAAAAAAFBgMEBwACAf/EAEQQAAIBAgQEBAMEBgkDBAMAAAECEQMhAAQSMQUGQVETImFxMoGRQlKhsQcUI2LB8BUWQ3KCktHS4SQzwlOisvE0VGP/xAAaAQACAwEBAAAAAAAAAAAAAAADBAECBQYA/8QAMxEAAgIBAwIEBAUFAAMBAAAAAQIAAxEEEiETMQVBUWEiMnGBFJGhscEjQtHh8DRS8RX/2gAMAwEAAhEDEQA/AMUpUGcwqliegGC1HlfMkf8AbA/vOo/jg3+j3I03Lu6ayrAAEmNpmOvzw18y5jxnKK606SGGc7uw6CBJC4Ss1gSzZjtDLSzKCoyT2Ez48qZjsn+cY8NyzmR/Zg+zr/uw4ZbgWudOYDiOhIIPQkNHlHU4gbhZG2aplu2to/zRpx4a6snGZH4fUZx0zEavk6iWemy+4P57Yhw48VNZUIZrhoIME7T7x6gwcLKrqqoDYMYMDDQcEZEArbjiQUcs7/CjN7AnF9eXsyf7FvnA/M4d6WVFNNFCAxUM9SoRCAnyi9gx9BMDH2jweu4JGYVhFijyJ/e20iJufTCv42vGTxDtTYOyk/SI/wDV3M/+gx9oP5HFOtkKifFTdfdT/ph9OQqiy5qkzfdFT8ASNJ+uB+bzNZAdTCbyGCkgi0EESMFTUI/aCtD1EdRSM+sS4xLQyruYRSx9BiXPVCb2nDNy/wAGdymhwqki2oB2A3Kr1vMYvZaqLlpKgt8ozA9LlfMt/Zge7KP44kPKWZ+6n+cYbs3kV1EVM2xafsqzAe51X+U4GZ3KeGLsWJuCPhK9CDvMyCCLRgCatHOBJvquoUPYhAMAtyrmulMH2dP92KGc4bVpf9ym6e4t9dsMeWrt94jtfH3iGcZlCFyRffDHUHnFRqATjEUdOLGW4fUqfBTZvYW+u2CPLWVSrmdFS4uQJiYxrfCcrRQaBTX6A/n8vrhLWeILpzjaSY9VSbBkTIP6tZnrTA93T/djyOW8x0pj/On+7Gkcw8SaqTQylMtHxsi/gCNh64WxwbMgwUdbEyZAt0B6npHfFqNaHXc42+2YK34DhcmKdfgmYTei8dwNQ+qzipTWx7jDmKdemNZWoB3ZTH4iMA+KszmWIkm5gdfbDS2qw4MGr5OMQICcWqHCqz/BRqN6hDH1iMaNy7y7l00agWYxuT/DF7mjNoh8GhTDVTuQslR2Hr+WEf8A9JTZ00UmNGnau5jiZk3LuZBg0GB+X+uPo4BmBvQf5Cfywz0+D5ksFNOqpP3gwH1OPJyFeJ0VoHXS0D8MN/iE9REzbjyMTsxlmQ+ZWWfvKR+YxFpw41TUNIy5KyBpN/XrgPkODNVqMFWwPcD88GZwq5aWSwP2gbTjtONATlKjSpmpWgR+8xn0tF8CteV6ZYfM/wDJwNL0s5U5hGG35oqaMfNOGwVMt/8ArD+fnjky2Ufeky+xP+7BQcym9fWVuU+JNRWrCk6oCkfZbv8A5SfoMP8AluGUXpjxGKEQAdQBPkV4Aa0sWN/TCDwOVpVoYhg67W7YZUzVFgBWWqGURqQA6huJnYgde2M+8ANvAzH/AA/VJXb/AFG28cGHsvw3KEVJK7wpNSLFacHeN2b6emPg5dy82rlgCNil5IH4yD88VBlqmkaaKVRbS4IYbASADKzA3tOK2eyyLBzAFEnZaYDknqxUGw2HvgXXr8hkzomtCDebsD7GU+aMn4dJQG1kECdMWZdQUXMgXgjvhLUaa1MsCF1i8fXDRxvPjwwtAuqKZ1NYsSOo2AsIBwG48BrpAd5P12w3T8oyMZnJam1H1LOhyP3946cvZNczSeozlZOqRBFyQBHU6UgX/PBWhwXLFXBqQ2oqGLjYDUCR1GFHgmcpNTK12cFdmVdUgmYI6EGfkcMQylWF05dKn3XDBhEdIPlFpv698KM6IxDDH1850fh962UhUtwR3HAx+csvy9lxP7cncbpYwTeDeIM4XOacsEIAYtEpJEFtGx+hAnrpxdzq0EaK0qx+xRCsB/evAJOw9MAuK58uf2YamirpRQ14uSTG5JJOLVHe4KjA9Yn4xqqnq6fU3Nn07feLGe2Jxo/LXBqOmm9ZpDIGgnTFhAmb7HtbGfcabzuP3j+eHTlhRUWaSiqSBrVoBQgWgE+ceo7YZ1DBUBPaLeEthyN23I/7mMhymRUyagYxsXtJ6eUevfpgJzClLwwKMaNcKS8TKqW+KIMxbvOJ8/UVT+1QVXH2KLRp9XYAi9gB74C8VapWIPh6EQeVFmFEwSSdyTucKVneRgYHrD+LaynpGneWP6CD2Rg4nbe0EfgSNxipxMmfTFzNDT4f9z/ybA7Pvt7Y0AMzm1HORKFCqyVg6mCpkH2xodbmMNlv2ZId/i/c7ge/ftjN6bebDLlrUFgLLEmSAepA32wLUadLMFvKNi961Kqe8c6PAnemFpVFCoxVlMgEr8bs3X6WGJuGcIrL4mjMBdESCpIMqjAibA+cCY6YgyuYNVQ1LNpSk6npPU0aXNmI+8D39Yx6XNaAQ1WtTcQGUTJgKIMmLFRBHSMIqaj8LDnzzOv0rdSkJSykccYyR9Z4fhWdEsTqPUGoCGtOnSTedoxn3NIK1mW4jYdrCB8hA+WNE/Wcw8tSrFlBBJqaRBFvtbwINtpHXGbcy11eoxW4DBQ3RgBEx0+H8cM6YJv+DymZ4wfl3bdw9O/3jbwzjyigrgjxD5dPYjcn064N5LhNZkJokST+080MxOkmT91dYtPcxjO+EgQp0gktAmbWHYjvjTMlWrOgbLVEAMF0lAVeArTq3U6QexwC6qqlsnsYDw67fd8RAIHGe3v95Z4XwzNSyisvl0ytQlxLgMLQRad8VzwzPswYuw2M+KABO1gbe0Yip8QKCDmGpuNIYBZPkEREdIABHQXxKmezNQxQqmrAEhgggKfKLxPXEFNOBuInRYvBLnb9SP5gXmrLutEGoNDFwWFvigyYFhI0k+s4BcCrQzHVABJJwwc01tSGm5DuDLsp2Yg2tYkBVn1nGd0sw0OuuFLSbTJ/kYeNXVpUeWP0yZxzlE1NhXGM+Xb7feOtfN+MPFdCyD4EuFA21uR1J2GLnDKaswP6nMQQ1JWkdjBkG4/DHngXFBRpKRTLq4QgzA8oAYGxvKnDBkuLVL1FpaiyKsFo2NUT8IH2rgbW72TFVZG3OPpN/T6VGoDGsMT5kxfrVqUkLlKYv9qSx6dCIPtgfnMoghqalQxMgkkqRuvqLgg74dMxzO1OC1AR0IcHa/3fY+5J64CcfzwqrTZgaerYESSFsWtG5O/vi9SKjgIST6RbxXTVjSlhUFx2OYp8CcqlVpuKny+zGGjhNMVGfxGCootsAWKkAGxJGlW2vbvhU4R/2q399fx04a6nAQWkVPKWVZgG5EjqOkH01CcHJAfJnNWKxbIll+Waa62XNUlJkKqPEkkCCdROmTF77esV04QiDWlULpLB5KszDYEUxcSZgMZFiY6VqnC1AEu16bvZAbICSPj9LY8U+FU3p0zr0uyFwDEQpqBo2gfsxcn7Xpi+9P8A1ggGzjH6wfmc1FOLETFx+7pnfeBijxJBqpyf7QyPqR+OLWfybLR1kiIVo6wxK/hafcd8UeKz4qR96fznEHuMS9SsDzD/ACwwaoAwGkAFtNidMR8yQPqdsMC8qJBIdxqWyIjKCYtqubAxudx2wvcD4xpp6ERdRUAs5Cjc9QRO4Fz0xdTiOatFWkI2Aal/HAA7AkFRj3hwtSoNxJPtL39FU6SESUVHmADNSLBtRGhJO28CJk4WK9WVK9Le/lGkX9sG/wClq9E6qgptET5lVtrWU/gVwLzWb/WCiIsNLTtB1GZkDoN/bEb7CeVGPUSLa6mUGtjn0xzAvNXA3p/td0e8jpN74auVeCU61Kk7ypUz5VMxsAD0sO3XftS5tWqlG7akiIKgW6R1keu+JeGcTqnR4bU6SaQPiUEx3nb5Ystr7PI941ZTXX8xjTT4HSph1KvEhoQeZt2gnoBYCAdiZvZczWoF/KUWYIhoFyQvmv63vi7V4jmUOo1UbYgMNU3tELMW6GLYpZzi9SuAhTzGpqBE7kaQsG0fz1wMvcxwQMe0S1FdD1/CSG9PX7wzw3lenm8vqZirAwD+P8cJvM3K1bLkTDJMah0v17Y0jh3Lg8KCxPlhvOQp3mFWLDaTvG2AfH2agPDdmahUUqCTJpmLEHqP9PS4VvsS3AOQfL/E1KtApoHkwEydRDkfLDnwSkvg0y41CGtMfaaPxwopRLVSq+ZiYEdfUe++H+lkGoClRqRIjULx5iTE77HGle3EytTnbxJuFcPp1qioVAFiWN4CjzfU/mBhgo5HPrChlemBY1/DfTaQQVJPS1ziqmcylBXjUWLEAwTIUyvxQog6TfqPbHLznSAA8CYkboPw0kbW/kYSV0sGHrJ+sIlX4cDdbhvaDuK8NrV6ResdbLM7KtIadRU2CzOmYv03sM840iiNMxPX541OvxuhWDrU10g0mCYnc7zpN9tQxnHMeVVSwBkK6gGxmVJNxbB6LF3bVUjEv0yCH3bgZZ5YoKdOudPiGY3+FdsMuU4XTrVVSLkiS2wAkvJGwgfLAXgeVamlPUI1sWA7g6QPbbDpSOUoeITWl5Ki82BkQE9QOoFiMUuuCvzk/SLLS9th5AA75kq5fO6lQ0krrsDWpqCIsDqDFiB63MEdDgfmcpXzCRVgkFSlKkoXTqMa2AEXUGJO17AiSK840VAXRVMdoAgbW8ToB8sfE5gy9UldbUg9iCSoM26FkgC3mHQYoegvx9Mxz4rP6fWyPTPEV81llWkwU3BM3BFlNwRY3wjZSlqJEgS8SdhvvjTq3DqZenTDlkqs0m1h5l6dYE9MI+cyApmBcamv3gkDDq3BlGPSLVpZWG3eRhflw5imNNGvp1EQohpJMWBBggDV7Rg1WzNKdFelVSox8xourBmmL07lST06E4+8v8HamWqF1mnZYmxP2rxEA29SD0wyUePUFCk1qQafQ9Z6T2H4bROESaLCck59o/pm1dA3Btv3/iLP62VR3y1N6IXepVIYm4lAI0gkwT7DFEUalSoz1agdoiT7kCBFhafmMNi5qmzHwmpuSABMNHWyyIJY6iY3vhczOXdKrNUcMWLXkkmCJMkeuDaY0LaAh59xz+cX8QOqdOpYdwgDgmTYpXpi7awPpfF1spmXeQlYkn4oYXsPiNh0uTj7ycPEq1SQCNdpEySIFj/Iw7O7UikIxWWMCNBA3K926yfliLL9jbQOYNgMxcXlrMaUarXCI0gkszaZ6QLGfQx64jflvNLqKPOiQgDMrOu5KLuB3Ej54Y6yU2UShIcyqioS4HQBQIufc39MS0GVCKnjLra0VCx0LFwY3aQPywIah/8AhK4GYhjIV6rijU8VFLebUGgRc72mwHvGJ+YOHhKtErPxMpm99JP1w3ZfSWNRVBKSrVFk6y+1vigA4VOcM8BVpfDdyzR7ESY23/E4YW3qHAh6tu3Jn3guZC0gp0WVfiqJ98sbFpvMHbBfxyoVyqFVdfMalgUk6QxET5ifeJxJyrytSeKxOtVIbQCIaLxMbT064f3vIv67C4gbEHf+GM3VeJJU+1Rn1jNOkNi5JwJm2Xza0SEbQSoC+eosi7eYgiZKv2IhV3GIcpVAzCA6AChWFZGlgLG20oAD3MnqMP3HeDJmEdXRSzLIq6RrkWu0WiAO0HCRmOTkpt/34Zb2m3UEHRglWspuUgnBlWpalge4lbnqqWontB+fr88euE1C6kKF+EyNfTTpYkKG+9Mn59MVeaKq+EVNQEi8QRJ6xMD8MPfJmQFDLIqz5vMWneYm8WgRaOmKWakUUA4ycw5r6z8HiKtXP+C5Y+GpfU4DM8N4mkyo8MalBQAekibyK9bioFWk5q0yEcE6WcsVJBgyoB0nU17+b0GNLzuTFVCjgMrqVMgFhGwUnYAEkbEYRs3yfRpxqqG46KSPr4kYtp9fVaMNwf3gLtM1XOeI75CqSsKfsi4ufQ2uQe4tvhS53yjvQcIpZk8xjoPMD9JH1xZ4ZVo0KYQ1GIB8pKiwMeWCx6yfni+eJ5cpU01A7Fbi2o+gAi3oBhZm2EbQTg+kbXUowJDDJmVfo9ZRnBrjpE+4nfDXzdXLZ39n8RZQnvYDf1wG/Rvw2m+eYkStM+UHvBw1818u5ipmGq0UfUHBVgpiAAQQQDecbBINp+kzXQtXKlXPtUUsqIUOsBgxEQtU9QD5UZBPXw+5tXr5yoUZjSMfH5mEATUrQbi2hgsfuRG0fE5e4kfIFIBtBSFvJvNPSBc4ZMjyDmGWMxnIlTKU1U7z9pgJA1Hp1sRjxVVkBGbygDMPp1hqTPOr4ihKliWmGIJA1C9gQQR8Qwu8bpIRR8mkNXJK2tAiLW6Y0ytyIsHTmakxpulMjSQBpgKLWH0Awgc45Nf1qjl4gLVALDdyRqdj2JYkYgAHkH/sQipt7iW+bao8egE6UwBHe1sEM3nQ5Y+DIlxIKEBv2hvJEMo0z0tubYj5n4O7Vkaijfs1TSAp9yZ2kED8cUUy2ePkWgIYny6ABLSD1ESCRviUTKiCZSHJx3nqtmNSvFA+YMVOhBAYvUW4Nh4S7/unFtmGtmqUndSzNpKKSgfQUT4jGm+wghx0wWyHJmedf21alSDIVKhdbQQQAdhbURY2wQ/qPUgf9UsqIQeFYBgFYWqSRa17Sfl4gdpYVHviA+X6NM1SwTTpSCCsAmSpI3N9P1JGEbNqz1aKEga2gHtqaAd/XGkZvKDJFEeHqVAdTrKhVWdI0lmNyWJPpjM+KamNN0nygbTO8giMSFIsOfQQuF6WPOHaHCahILMKkwYdm+0AQbG5mU947285jLKF1aKZB0wFqVL6i4WJHXSfoD1xa5R5YzOYEvUq5dAPITMkyNlLAhRAv6CPRwfkbLwBrzGkAAr4ljFhuto+QvijFVOCZToF+cRHPDwzFaaLrDsk62EMhAOneQupb29sQ1EqpAqNqHm0+bV1hj9RgvzHyxm6CmrTrvVWTIE6wDEExOr1I7T7S/o2Q161U1W1FUEa/wB4+Yjb7owWrA+PvBPUQNnaKnJWcrK1XwwJM3PQmPfD9l6OZWiEWpSDRf479pOg7YXP0UUqbCt4ighWBklgFEXNiMFOJU8xXqF6MUqZ/wC2pqBCw6NDNN98L2XU9Uqw7ecKaDt3AEk+Ql7M+O2gs1PUpmYbfuSEk/hiSt45YwaRDRqhWAMd5p3wGbgmdgHW0/aBeNPaSTF/TFevlc2ilvELKu5SoHj30kkD1x5bNMeARAFSAW2NiHs7UzILEhChPmKuRq9QI7C04y3mCsz1o0x5rSd/fDNnM1VFmqsfZpH/ADhbzjzmKWtiVLgG/QmDg9aorZUStVqscDM1bkjiCDLUabQhQEGWEDrqjrJm3rhgbOU7TVBE3Ei2977+2KPC+CZdARNQAC5L2EXP8+hwvZx61Vy2UpsaIsru3xxuRJFsYvS0Vzk8zWNttSj/AOxrHEqWqzCACNRYX9IBsCd8AeZvOoKlXOmSGqgaSdwI+KOnTAhKGfEyh1TZDufUAG4H8Rjxmznaa6qlLyjc7x7wxj54Zq0+krbKNz9YtZqWdSGBx9IjcwCCZpAHuHnGv8u8XpvTQDULbEb/ADnrv6DGPcy1mLkNYjoOkY17lLhmWbKUa4NTzKJAfYizD5EHBtetJrU25x7S+lc5/pw7WqqGUCCvVywBG+2x7DbbAbjbmooUKrsSSVep5AQfKdu3T3xZ474GXpBpql2slMNdj22O3XCfV/Xx5jRqBf7p/HrhXTU6TO5cj6ydRcwG1v0no8r1/wD0sod7iooN57iLT+GAXNPDaq6QKVNNO/hupnsbGxwwCvntUCkzWB8qki/qOvSO+BHEs7WIfxE0lTDSCCJuAQdsanVr/tOYhlB3zF7lTir0KxZAS2oSLbAQbzvfGwZDmqo6SMvVPqKLn8QsHGZ8jcJp1nqM7MpDxI0/xBxpOYy9LJ5fV4zhegASWPQDy4T1Oq04u6bZ3e0bWlyu4HAnivznVUg/quYYDp4LifmQIwVyHOtBx50r0T916L2+agjGcVua656iPl/pj1T5szAHT6D/AG4bWlAIuNSF/uzNG4lzhlqSyGdz0VabyfSSoA98YpzFxxqmZSqSSwZmgjYkzA7jpOGLMc0V6gCk29/9MLdXLePmkVjp1SZH/OJGxM5lhaLW4M03gPPdM0wDYx6j8MW6/wCkKkpGqSOsBr/OMVOAcuGkA4r2A6ggW6khsCeJ851A5VDrUGzXWfWAdsKaezT3MQhPEJYtlYy7YjrkOeMjV/t1Q/dqSp/ER9DizX5oySCWzVH5MCT8lknGYJzZU1SUB+bf7sW/66VDAKCB0lj+bYcFSyv4keoknM/NC5k1WVwqRpQMDMD7Ui0kk29ML3IWY8UhW0AAhZfTJJmAsgyYBOL/ABvjbV6RBSLH+euBvLnLtZgGVaZ/xEH/AOOIu6QB3HErUd3IOZsWQqAoNBDLsSDMD0G3b2xZEkiOkXF5Hbb8cKaVcxlaGpyqIN4cfTa5wG/rejSrMxDWabz6GVM4WSlLBlGyI4bwnzDE0QpuSI7sfT+Fz+GBLVKFJz+y0G/mA3v+WFH+stEjSSCpmQRYzvIK4+VOKUKgAIU6dvILfhgy6Yjs0DZqAe2Im8m5plFWkB5ar01J7CTqHzED640XP8vgoa5qHzU9ekredJaAdgsCB7HtjOeEzT8bwyQVdNifXDtTFKs2qk7FyJNDSZFjOk/C0TIHUDAtQUV9xHf9JoeD6kJYyl9p4x7+0N53lMlQq13KqGMOJAiBYDaT+GIP6rGkdQr+ZCTIpmIAM2mTJBEdRPtihoDMVGWrknceaRPYRYb7mMVnShSP7euxdfioorFp306p09YJ6ScBaynsq5+k3LbmoT+tdgfQcwPxvKftWWms7QtrawCov7xhT5gyTU3RWIJIm3T54b6OcepmNbsQrFiVBOkCDYD0H5YCc6p+1DERLAC/2QP+cOU5Uqp9JwdezeSnbJjXlOYP1ilQy9wzlVqn71wsD0IEn/7wbbl01xTq+KFVwohh8M6dKoBuAGjpceuELh2ZdFpsjEReJMSG6jrthpo1aVZgaVdg7bZdtQafiKK3wxax9uuFbKq6Wzt4P7ze8I1g6jbrArcYyPL0hjJcBqtll8PMsA4BKEEAbTcEnrsBeMVRytUpefxqYI9GiIYsGtcQu3WcQM8MF8LM64+GWXruFG3TbsOuKedNOkT41aosX8DzFyPsgn4Vkd9gcVJp/tXJ9pv22vShNtgAPsOfaIPMlMLVdRsCQPQdBh2/R9x8ZemyVSfDHnSPvdvZrexGEbjGaeprZibtMTYTqMDBjgL/AFCEj6YespFlQRpxIt6ZDJ7x54W75qo1Q1NFRyyo0ToVACwW4idQE7798eqXAa9Ook1gjM0SrEkeVnkx3C7eowG4BxKAyPW8Fp1U6vwgEiGViosGAF+4wTSoyQXr602WpTYuogMpGobMAw3mxjCG2pW2MP8AGJ03g9+7T4rcbjnIIySfX9oS4lwLOO0eKrqDA82gTGo+UD8fXC3zdknp0B4jK5BAUhpJUzYzeAwMf4sFlz7vanmK0i8uYUfeZiJ0gCb4Xuac95UpiutZ9QLspDqoFlUEiCTqJMemLotW8KglvFWK6U12svsMYP1gr9HmfVKlVXICxrv6WPzuMN9WscwDmHpGoqyEQzpRRu76d723Gx6DGX8JALtMwJMAxt6wcahy1xI08utSnS1wDTYEzoMswJgXDBz22xfVadBZ1Txnj6cfzMjQnq2rSwBA5wfP2M+ZJ0ZlJyQtcNRRpF7HSZVhIO/bFevmcuCQuUTf7ZbVPsrDSfQYP5bjNVmaoKRZihSNUW1OR9kCRq23gA9cS5rmNqdzl4kmDrG5M/d9j7k4F+HTGd5/Wb/4Sk2f+Mp9sxI4vRQJqprpBJkEklCN1nqpkETfcdMLWWzWnN0r2+Gfew/GMO/N/EddNC6suv4VsSVSQWvFmLb9wcZtnEivpHRo/GMN6dA6HnI5E5bUVLRq2CDAHl3x7TU6me8YnLoW8JBNXQJLnYIvz/I9r0v+m2bKwO61G1D62J+QxX5HzCp4hUOxQhyJElQHQkEDoXB2w0U+Pio4ZaWkq+qFi501ZE7knVqv2PzTXTohKBsf93m1oKK76jbbXvznz7e0CZpMlIK03cgAQDoFtp3Jbue+KdXJUGDPTVwVEshabbBlaJsSCQRt1w35vjNJvPVyjk93RDAkkTJkAfx9BgfnuKUKlN9FIJoRpYoohSrKqgqbSzD3n0xfp9PkPmW1Ph2mOmbFJUgfNnsYh5moVRz+6Y+WGDl7iKpSFZmhAB8/T1M2wr8aAFOQZlTsCOt9/bAvJ1P2YDM8S0KACNhJuRvP4Yau0wtXBnN6V+kpOOZoXEc4K+l8wHIIlKKHSEB2LNBlyLwBscQ5PLZEtJD0zGzNrU/QBp7dJwaocap0k0PTZ1dvEUmCulgNBAJuVI2t1xc4dxdV1nwXIcpZVU6fJTEETYEAn2I+SddIK4V8fTynUroKDSC9RYnzz3+kVKmTyYsBmD+9Kf8Axi/1xQzuWFM6VvadXRgbgjtYix6zh0q8TyaW/VipjrTWYKx9713+eFnmULUqgJCQshYIgEllECY8rLbB6kKtjdmZni2horqV6qyhz5nvAfBH0VMxp7rvffVh2ynCmzFHUpGufKAdMaZAYGCTeRAj4d8JHA1D1KoJgMaUntJYE4Zq/BGlf2gvpiZ2YwNiepm3ecH+EH4hMGxW35AyIXzPCs2qKtXM1Cl5VCWaZAVZkFi29yAACTscUOJ8PbLJpZljU2gQSSpBGokWWZsOpntgX+pwUU1R+0qeEQAehWZ2BA1g74lqcK+EJWVlZ9H90gKWmCfhDXidjttiMVAYVcQLh2HY/nOo5kuwU7GT6zoK/lgXzQyeJlnK/C4DAdY/jgjTyxpVaWoiTqBH3SoMqb7iesfMEHAjmOixqIgufFEfO2Kf3iE0yuvDQ9nMwCdQQLqpxB7HqPX1xb4RlEra9YVQAQsWlm80TBIgKYgdY3IxTqKaFWn4vmIhiANxMxDfS+L+X46SgShl7rMmQvXstyfngIcqBtXcPrLVVKzlrHxjyx3hL+hMyFZRnSFJGlBULdQPjI1BQCdt4nvgTn+H06dJX1gwDAOlqjMWmXE2ECbkkAxviw/MWd/9JQII+Ftus+fFTNcfqKjCtRHmBA83U/utPbFi235Kx+cYC0PwXP3Biln8uKoa4EBdvS31vh5allRR00aQDKsa9IE7zfc/XCZxEGoK1VQVUsNInt0tvFv5GGunl6qUNRQJTg2m5JuCfxxFh+XmUdSlWO/fmDmanaaQtp67xMzb7X8MMWV4LXpqDlajKxCl1BXTJJsytJJAtMD4SOhgVwzO5ZQhqrqYFtQAba2n0J3+o7Yv/wBaQhOjLswb7wC79YCt1M7748HBJVkJH6SmnpCJ1HsAz2x3H5SzXyOadxTrOChA/Y0lAVjGoqdMQBYkkxLLAM4UeM5VaTeGVUt5ZI+yZWQDF4giRbzHDJU5sLwGy1gfskH5QacYDcYr0a7KtFNNQukysWE6usC8WHbEhlQ7UTA9YR6xYNy2ZPv3+2YncJypWrVU/Z1D8QMOGUptSM5eu6tBA0ggttCx1kkj5euFzhWSfVmKpnSrFST1Yt/xh84HwpSKdVqoWEDgMBuZAuWixE33tIwTUWqPm7Sj1WvdiuQ5muisUzSOKk6Wq0nVixECalKZDG0jr2x8/Wyqu2Vp1KOidVWrBPTyBYKqx9b2wy5fjlAKNVenqHUsGPeZHXpJ9+pJiGZoM5NKpSckQPhaJOowuoXL9hNh0AwuU0wG8k49P9TT/E61k6It4+v8xC4pQeoWerVL1LfFubwI7CL7dcKGaH/VR/8A0/8ALGg8w5FqTFnqayzkTfeATJPuLYWuLcHUZ9VpSRAqNPSDLflhzT2oR8PbymbUlquwcciEuDUChWpTraH7ixWTHWxEXPSMMH64+kPmhWBI8tekoAgkwrLADXBII7+mKfLvBzWUEOFBJW4PQAmD13+UYbqRo3FXwSVgLrWmCAJhQS0wBAv2Hckqs1Lthzg/r+cNoTq6v6icfsftFpMzRB0pVrZhzsNOmmTuNRYklQd4HQ4H5/M5iuBTbwkTV8NNQoJkiTEzGk9cOlWlTLK1MobAEU4uFACKdBJ0gyd72BmAcLnHsg8hgtNKSqSoUiAJvuAxJJG87+2PAUI3zZb3/wCxDa7Ua65NznI9u36RH5gXTTUfuf8AkcVOGZbUqAkL8Rk/h9Y/HDpneAB8oMyX+EhdHfzgT6fFgXm8mDmVQWkKBF9/TDht4xEgrioHHeX+D5nMoFp0qiOsiKbKHiRqOmxIHQx1wQ/W6PwtVzGWIE+G6lrdkKmT6A4s8D4WaINUus/DtMCfNMkC8R6CepBBmjVyoAg5ZWKkEgUwRIINgwANz+PTCY6FmSGwfYTS0tut0y8HHseYsVuJlV1UFDgGDUzCAmRJGhZsBckmZJvgPUpPrL1GDM8kmdzMGfp9MOlajKMKQQkToYmRTERCG6iAImAZJMyZwqfqrKSpEsNJMeoJwSk0qfgOT5+sV1r6p2DW85/KDMrlwK+apoYspW/+KAe/TF+llM2WAprWBIF7qI7yYEYg5SYtnqx/d+QHcx0Aw81q+mFdXKlEAMr5WPw6Tsqkj3sJxa24odoEGwGYsVuA5satdRQ9M6kXWSzGB5kgWPlAkx8I7YrZrhGdppcOytLMKbaoLRq1hdieuGt0AqWZ1qRp1q+pZO5Yx5QI2GJGqKiNSFamQCGM6izndgI2BOBDUN6CUwIK5K4K9V2rZgO3h/Cr6jJIJYmd7dOpOKfPSItfKuIE1QDaPhYXMWN5v1w48JreHTLhBTWp54TZRFomLkdBjOP0lZ7xK1PTMA2JEdv5+uDB1tbAjCEKvvD/ADNUAzlFjEBVPxASFIMSdpiL4qtWDBdSIzeaTqomSRY6jUJgGfim0DFXJ55M2qrUbS8AbbkWEH57YaOX+TqdJ1rEtUP2QYhWOzEQJjt6+mFnuTTVAWdx+slKzfYdo7wBUCyCKQUkvpcGiIDKUUgBxJU6TvvJGPtPOKoIinrJUhnelMqBINyTLAsZ+8ewnQjSUhdKiFOpRoXymZ8sjcG9sCOZeW6ddTKIr6tXiIsFp31GxMybTuBhWrxOtjhhiNNoWUZBme5jOK1GooYeV5sZABgqJIExt8jjReZq3/Q/5fbY4y7jVCjQLIgbUbHVv9JJH1w2cN4wKlAZapEowHmMBgu1/W0jDNtO5ksTsDAm9QhU+mJS4YilKfiU2ILMzMKbGxKBQGVSbAO1jHcXxZWr5d61twPG6Ek6bxOkAXFieoxBQ5Qrux8OoAN94/Jpn5YcuC8Ao0qa6v2jpJZnLQTEMNJPwjpbp3xOo1lNXnk+ggqNK1g4HEU0rNtqqst58tXUYqHrE6fB2ExqN8faaoldGWkVB1QzLE+W3xXnf6jrhxq8u5dlKtStq1SruGEiAJJkJ1gWnphLznKYy9Q1WreVSSgvJANunpvIxWrV03AgHEM2malgxxiC8tmx+o5gfa/WWP8A7jgtkmotRoipSM6RqZVkkGQD5ZZdlIJ3lsUuB5H9YyDLTViTWZvKJNixHuJjbHtGzVAKDQEwguCCfD+AfEPba/XrhwKDke8DaPiz7Tqgy/mtBAMXffTTgQf3zUH+H6yJQoHSXgUjphpYHToOsn1FQAezEi0EFeCcJz7BNOUWmo2aq2mAGDzpgtOoTMdfbF/K8m5xURdVFdCr9tvNpV10tFMSsP1myge3iAINaB3A/SAsnl6T1qSoWIDMTq1EHTdD5rTBEjcaes4q8RzCjiOY9MsAPW3/ADhkz/CmyiCrVVXql9KBHMAMQajEsAWIVYAi09cLIYVc7mgqyfBVbCTPWACb4oUIf2x/MaTAXHnn+J64DUpmj+0UjzHzD7p0A7dgWM7CB3x9/VcsSo8TfTJ1qIkkNYg7RPzGK2SetQlTRnSGVTcNpYybA2Pa0ifTF3JJXzBfRkqtQMxJJsPMrIRqZQNIVrRtE9cFNeMmKFAQFMrZfKIQCOzSwdZDK5AQdJKQ89ZMbYu51Sq6VzRqFlUAEqQwJAK9TYlTG8X6YJ/1cznnUZdQzM7KdVKFnYRJDCIi1iD0NuTl9wWetSNCknnYr4ZOlGd9KhCbmVWT93EdMMZda9gx2k/MuQRcnTpLM6lEg9JBn5m//wBYSc1RnNshciFY6v7qs1/pGGrmbiyNQoESC7qYbcW6jpG3ywq8U4VWqVS6U2bWxAtaJ8sE2M3/AAwGgH+6M6gIQAvlCL8HKFtRV1Ut8bMsaZuIndQT/hbteE8PAZV8MSzECKp6KGaZp7AGT8x0wd4ByFVdJzNWpSJNqatMqZkNuATJFpiTO+DmY5IpElkr5kEElJdTpY/ausne4JuJxcsgPeA/DFucRFp5IkF6EqNIYt4hHlM7jSDBht+3tJ7lnXTas9aWI0JqJm4DEiTvAjAjj3A87lNP7RqlMiNdMNA7qR0Em3Q/hgnnM14PDsuZOpnOqRefPE9dhggQYz6yFTawB8ojcCpkV30uZKkE/wB7532xpC1K4SkEqp5VAKkFekHYGZwmfo2rKM7U1xo8Ilp2gEE4ZOJUczWbxKCimrCUphkDFeh0kzJ32wO26vqbHHl3l+nlAwBPsJdWpWV3aKUMsERb/LEfPEnD6lebvTQAEAxsD20r/HAL+j8/YDUTF40+X0YnY9fniKvSztONZdVJjVKlZPdlsPniAdMTwRF2woztaMuao6EYtXWodNlSi9j7na3p1OMu5hVvEWXZiCIk3/4wfzmafZ6jNf70j37EYWuMVtLqy7qwI+RnDCBQ3wiUruVmAAjNypwwrUSqrUzpvpqagCenmCsARYj1GNPfiSaj5h8I82oET1AEgg+uPHCPAqKKhRNJQMX2tEySP5thX4q1Ws+rKoKdHZWqOB4nqPEbb2xk2tp9U39UEYmqu+kfDznyEaF4hTaAzkyN7Su297z6DFXO8UVQ5UCIAA1XYTB+GY8u3rhWThefg9+glfMOpBFoFuvX3xDmclmdJ/a03IuVSopb6Df5Tiq6TRA8Nn7yDq72GQh49oq83ZhnqFvhWbD52mdzgvw/g1aqdSaDqE6dYW53+MgfjhU4yPMROr97v63vjY+UKNCvk6VTRDxpfT95bEkXEkQduuNO29NPWpxx2i9SdftLvLORajltLUnRk+IldZJPxaNBOoTt2tgu4bUPL6+aZ95i1um+F3mDL0sugKktVf4KSi5P+HoO+F5zmxc5SpH96p/I+eMltHpr2Nm8jPr/ABG/xDUgIR29P9TRHDKsxUIMQFVp73tbCZ+kjNjwisAvOx0wP3rXMybYraM2xIGXWB9ovKn2LEA4XuPGqgYVAqGfhAAMbz6j1BwbT6LT1sCr5MDdqyy/EOD7SvyBx9ssWUglSZgCb+2/0xpjc+U1UawVnurD8xhB5F4dQq0ZqiNMkuDFp6nr85wSzPMIQ6aS66QsusC/r8PXDYeu25kAII7+kE4atQ27AM0XhvNuUrxoroD2dgp+hifyxer8So011PWpKO5qAfx/LGN1uPAmTQp/T/nHulxumNstSnvF/wA8H6K+sr+LGO4h7mzmxa9QCk7CmgIkLOstYn0AG3r9MIXD+LmhnmqAEzZwYN+th+XTBzP8VeoIgAdpMfTbAnlHIU6+Yqq42IgixH8+uKu6IrM3YCUqPUbg8zT8tzvQZIfT7N/ocMnCOPZeuoFKqpI+zIBX0jt7YXeGcuBKZCVAyno6yPmAQD9MKXGa2Up1NPhUmZTdkFp7bYX01tF3FbRgiyrlzxNcLGbzGFPnDmGmF8Cm1NnY+fURpUC8Ei2okC2FKnzBliINIR2Oo/8Ajj3/AExliulaCf5P9QMOLUB5wVl+4YBEU+da+tqZRltPlU2XqPSTP/tw1fo+4goUeM1QuAxhUaABECV+Jjc2t091zOtTq1VDUwFJYwLR2iNvlhgbK5fKKH8Rw5+FARJ+YggepwG16uKyJNa8bhNLo10ZfKylL3Hcd/5nEmrckxM37/8AI7Yy7+uLxGqr82n8ziNOZ+87zBVTfvtvj34UesKNYk0/NVUVfOUGqdKsR5jvF+tsZf8ApP4z4ipTphRpczAtYEb7HfpizT5mnaRG0Ig/hhc5r4nrZSy6pn4jJtHyHywVKQhHOYNrw5wDB/DKZGbcLZGBW5AldSzBJ9PnjTc7wJHQVRUIJUMV3M9b9AOx7Yzd8qwzPhRfwz8zYn8sO2U01Qp0OK5F0gaWNwSpP2t20nscL3leCwz/ABH/AAfUiuwqX2kgY9/aGOI8sVnhRmS6KD/3AREQehM2O57AYrDlw5cFzWBAUl1CNDjywvzDbxbfpOKxpszMi5fMT/eax3HoBIG529sURmaNIyar16qH/thW06hbzObFQR03jAGNOMIufpN2/UdCoi60AHywOZRz/Cm1uq2CsV1EGLNE7X6fM4VebcmKdQKJgAST3P4D2w2cMVldqtRSbEkkbnUCfxwG54okEC5NSpMkQI2GHEYq6jM4SlV3ZWEuA8Tqvl6eW/s9RBYESRIMEbwJn6dsONbgFOtpc1dBkgqYaAG0AKBGkARvIG/fCLR4TVphEdfMdREXkQt+42P0wb/W6NUg1VqU6psXABpsY+JuqzYmPfC9oQHcFyDnt+82vCtatVrdR9p4AOM/aH8py8rUQBXqKWN1kabNpPltJ+eIK3BMtSQlswSwuNLKu0m1zudI+eI3yNQwRlUax85dSsb7ghYvaekDpgdmq9OnOiiKlSbMrfslMwALecqYm8ScD31HhFyZv36sUoWe7g+Qxz+UROZqYFapBFnMgdN/S15w18i8bOWDDSXVhIUdGGx9o39IwocWybiZuzFW7zqm/uZww8J4ZWpSalN1BpmDFpjuLTh50R6wjTjuqVIdOO8beDI+ZZmNQrVqlhrCyVVAvlAkaQS426L64kyvLtZKiDxwjMSJWTEKHvcXIO2APC+IhQ1OrVemCdSVQWOkxBDQZ0MANtiMFsoDGpalSvT2FSlr8pAI03MqQCLxcW2wiVqVirr/AIxOl8I1IajYjjcc5BHJPrzCma5ZrVGLVMwGAFiVO0A2UWG8WP54VefMgKSKqvr0lrmBAN9IveIm3VjguwBp63FanTH9ozFpm0KpI1EmNunthR5oqa48NGFKmGALC7MwMsY76YA6BcXqFZcBBwPP+JHi94Wno2OCeOAAMe/Eqco1zUCZf7MkveNV/Ks9ATA+fph4agR5KmSRgDEIhB6/CyzqsD32xn3Jua8OrTlgqmRqIspnysfQMBPpjVlzuZ1IKqrqXzKJgGzrIgxHmiR+7i2prTqYJxmB8NSu1H3KrH0PcD2gHiIyob/8Zi0CQ7GnHbyi+3Xrvim2UosGamhUqsmmWJEG2tTANiQYPvNjhurcfZfO+XU+bUYdW6aQPh9fxwO4hxbXl3dqZRFETbzMUFNVHlG3mb6+mBbBWeHOfT1hdX4fp/wrHohSB827ziHm6mk73INsDeUM74ebBJhXOliek7E+xjF/i5EKwBm4uR6XsB3wv8OE1QOhYD8caRqDIVPnOY0xNZ3ek12vxg1lalRfRSF6lQC56QvUybevoMA3yOUNprr+8dDD5qAD9CcS8k5kKrsqtKMrlQ0nSAykrYbagbzg9/SWXqOCtAD9orP5VJb4yQb+aZBiOh7DGZXpxWSiNj+fedFodPVqqjbchbv2OMe0AZjguVXSf1hjbZF1E+pJgL7YjPDqSqXpszAC4YBSp6EwSCu4tBmO+Getmci3naiR7U2UWLEfDA2j8OxxR4vm8uaFQ0qekABSwW5nTpF2v8LMZ9MFVXQjL5karwzSrpmZa2BHme0zrNZ3w6gtMAke5jf0w1cv5Ss6eLTCvUMaiVDN5oIChgQFAZZi9+2Eni1qp0yIiOhE+2HTlPP1WRRRqqHAh6bFRqIGkMC24KwCAdx7YY1CIFy33iXhhTqAPj2z2hnL0XJZqmT1FRBemiqwkAkMAIMq3aROBWqkTAyaR2moWjfcHtfbBzK8XdVJD0fOfNrJB+FFtBt8EQeonrixW5izBJC0Q83mmzEDUukbfM3wt0ah8W4idCdJWWJahT98fvFHPZZV06BCsJE/FvBVuhgixgSD64VeLVdVQdgpj64e+O5zxK4VxLfbAaylrldr6RA33xnuaaavsv8AHDum5UGcfZWqalgnbJhipUnMK37rD+fphy4Zl0rZcB6qioTI1tYATB76pJ3PbvOFDM5Q0syFaCCGIImDYzvhopZKhVA8NyJOw6eYLtHrPQQOmKjauMjMA9bE5lvMcKeFR841SmIBVKlgWYgCSYCwCSW2giLiaXEKPgIqeKG+IKEAKhT3bq3oBb54pDhqeLRQl/2lU0/hAiNIJBM/eHT6Y90uFUz4bJUIRzDMRZIEG8CRq8swJ7Y8emBhVxAujsP9yxlK5dirGQQxj3ucAudKxamhn4WA/wBMG8pR016apLsUOoAgkNBkWtFu/wBMDOdMi1MEMsBiCNjMG+3pgRGLFMJp62Ucy5QzBYUocs0ETPcCwPzwc4RknLMayMUAKgER5iNBN4BhRF7XA6kgfxzLJR8AoAAVJ2taPrizmM7mpZGcINR8y09XmkzHUXB2H5YGrNgMgH3hBSi2E2E8ekKHk6gdUM/nFgNIUXENpEAkXgYgz/DgKEU6YLgEBZXSomSbtLPAHmPUzAgDAU1sxqAOaqgmABFUbiR0AFgd4sCdsSuK5Q6K7sDEsxGmGiLlibyOgwR3fHw4EuopJ5UxXrM1J3UiSpUGNhcH/jDx/SFWpRYVNIEGBABtIt1IwrZjLTTcuZdqoDk72gR7i+HDiHAUoUDUDMTEXad/SMLuyb1B75l3qcVYTtzF+rmTI8qsRpABH3ZAH4/PDBR5ekA0K5pOAodg5FwSGgKArAGbknp0IwJyPGzRRD4WoKzeYm0mLTp8vTr19cS/0/mQZTwVDD76t07s/b0wYMwJBTI+sBTVUibmcknyA7Qx/QbCrrq1qlRipAdgx0yoBIQDqxgCwhWm8YUOPoUq/AwpzADT5tI3IIFzM7QJwZHEc041M9ONtlP00KZ64G5mpVqVWauANKOyiI6BJA3i0Xx7cwOAAF/WGFdVmNpO7PnFXgRHhgFQZ+v2v9Z+QxoWTybU6KstEVaTjV4ZDkrNhpZV8h0wYMyI9JU+WUWQDT1gUUYrb90sbx69cPNHmejTJ/Z1AOggAiNvt9MTaVZyrKSJKK1bm0WbT5QerQ2mjlWpNAPi1XkoG+FtIgaomLz1i2BmaSrV0NmKtRgfhLAxEsCVFh0G3f0wx1OZcs7K2tldTMuuxICk/bEwI+t7maHFqFJy1UVw7aNW6yTIAE2mAdgOmBjo1tgA59x/MtqjqdQu82bse/l9Imcw04VAN4Yx8wMAeBJNdB++PwONc4HRUZcu1IMSSQTFh88JHLvB9fj5rVAR2IHzIw2t4wQfKDrpdasnzhPh1HwwjU6hRx17EmDB7Rczguc44AfMeIs/DWpUxBEwA6wJuJDD72IODZGnVRNVUISxB22AF4kR1v6YYEzeWutV6B0gadWgwBMKPNMdPl6klUmp2wxwfXH8y2h/FUjqIcffv9RAgziE6VrvmHOy6SKc7jWzH4R1A7Rihnq1Sqn7RqaqoJVKaws947nuThsatQLK1N6RMBSqlYIAhQQrzpFzE7xMwICcx5NgGYsIhVVFBhdUwoGy7bCbnHlFKN82W94bW36y9NzHI9u35TPeIpFZmG4eB/hwwcs5AVn0soWBJbt0A3FyxHXp8xW5tSM0ERI2AA6mBJ9ycGuGcXJDAZfzE6twDcm11luowxZYcAgZgOkCfibGIRr0Mz5jVyqVtK6vEaENhJ1+GxD/AJ7Yp16GYdRH7GCwNOgSoUBQx8UzZtviNgem2L39bSkB8u4j13+WkXxCvHaFRTTdnRTJ03F9+hZZJvcYARSvxbD9uYfqWWr0+tkehMC0aKKJWZAYmY6L/rP4YB5PgxqVWIOyjf1jDVlMktWqKNJrOkapmCRfp022xBksjUo16yeV9JiQY2AwwLMDiKU1sGO79JU5iras/RU3hiCD+8IMxi+nLLEWqpp3NiSt4EgCBPeR8sK7VWbM06jIVCtJE3jqZ6Y0XKVdaI9N08wI8NtPUmbdh0m/1wO13QDEu3qYDq8rrLolctUF0gALHXUZt8vx2xVr8ouFD06tOouxJlb7QN9V+tvbDPWy4ZynhyFUAnSA4XuoG59TJGPoUxpppUUABkllVRH2j3JN74XGpsBHMpgSfkLgwp06rsVDk6JM+XyyAQQDvc+wwufpXq/s6aWkEmQPQgD16X6kYbaGZ0J8RZtJLzHxdZJGwnbGZ86585lgVJczcxbpAA2+mGareow4hVYBQoh7O5rx6OXdb6F8w6m4BAx5ocTLuqJ4hcvIEKTJ1Em2n7zb2gnoMAuWa9VKiosQ7QFbYk2Bnp742PK8PVI0ga4+ILG+4M7Wt9cL6m5dKu3Ge+ISqprnOYoLwKuADEQ4BX9n9lTTDGWiDTIB9BirxrI5jL0yTSLoCF8tQQ1tIgIofTFpPbD8T1kH2HTuZ+mOroNJkQIB6QSPnbYek4zq/EnJ5AjjaNAODzMWqeMiOaihFcgqB3sLXv06nbGi57Oitw8FbsQvlH3tiI7zbCDzu8V48xhgDJmCCPKD9o/gJxa4dxU02cDzUydUSevUHoe4xqtR1glnmDmJG1kBXy7S3kM+tMJ5klSxIbUDLFJuEYRpSN/temLfD2epp8NVe9oLnUUljMU4O4/y3wS4Vy/QzKeK1NlUzfa/yi3r1vhoyWWFOmtOmgCrZdJtbYnrJm564U1XiFdZ2qMtC6fSM4yeBEqjRqIq1BSb7g006jfCS8RC3Gq/QmPbADM8RZ3chXK+G+pmgASNRgAQBI7zfGvKR94i46tcbXmfe2M+/SNFKkUXyhraQIn19V/AbDEabXC5tm3kwlun6PxAxW4M2iosPpmmigkgb6ZN7HTvHWMONStVmNKuARMWB1MrxBBHwoRv/afWjypwfLZzLprOiqojV7d9vzGGnJfo9UCf1qqB0FOB+JmfpjRLKTzFihbtFLSdJ1JAUurDyFdUirrMtp1KhCwSTAkbHEnECsMBlxT8o3Kyp1FbESTNxBvIBm2HVuRcudQarWKtOoalvI2J0TuSd/tEbHHqry9TyyPXDu7KCy+IVIDSSGgKoszE37nHl2kyppKjmVs+YoFVsqjf26fz6YQeXS68PzTW0MTB674s8zcWq0qBpFi7GQz9h623M2xJ+jummYyr5csAQwMESD1gi1v5vgNdZRcn1/aMPaLOBPfBK48FEZA4YlgN20yitANohXG8kkdsR1ky8gMrLAXVPiCPvntsGP8A9YJVuUc5QEUjrWCIF7HcQRN+tse8ly5xFyxNOigYyfEJuSCpMLJurEQY6WGDkDuDFOlkbSIHyuVpsolZFw1n1atcQIB8vhXHc2wTylGiaqBFaNUgtN4UtENexAIIsQelsHaPJ1czqzFMS7PIRjcsHgS4gHSAR29b47iPCWytLX4is7MBq0AQoA1EAk3IUKTOxxUruB5hErCckcTNebc0362ag3R+vyiR8sEuFZ166GMu1RgdOpU1DUywJ7SwDb/e74qcs1P1jNVRUKQ1Rjpbc7nyjewF741zhVBKaBUVVHUKoAjr6Yh3CAKRDBDYSZmudGh4KVaSjXq1Cqqj4vCDfZCnySR3xH+sUagPiVTOkQAzRqgE2iQA0gfXtjV6wDAq3mUgyNwQbEEbQe2FPj3JNKqQ1GKL9VHwnpNvhMdhF73xVLEJ54lX0xHI5lDlXJIWfMKSKawqz3aJn21BfW5xT4fXD5jMHc+Iw+hj+GGXheQOUy5pvUUiS1j3i2w7YyvI5lxXqMoIDFzt3YEGRg2N/wAplVGwTW6vKdCCNInvefmdzgS3K6s3hrUamwuNN1+h29sdjsQh+LEI6gjmQ1uW66MSMwLiD5T/ALseuG8nVWa+Zj2T/U47HYLsXPaANS+ktngFKnU8INUqVGFy5hY+Uk/TF2nybSIGqJG2mVA9ox2OwG04OBDVoqjgTy/KdOkvlAZR0bf6kGfn9cXOGIH0inVqKEGkIwBWPabx3N8djsRWq2HDjMueBkS82RqKAxrkR1Wmsnex7j0wDrqtd2RWdibN4hge0CRHpAx2OxayiqsZVQJAdm7meKvJNJ71DJ6AWA/1+eKx5UpMWUjzKNwY9uhn5j54+Y7A0Y5ksoInzLZl8vTakNNSw0axZQJsYjViynMIZr0jtHx/a7C3w/jjsdgVmioclivJl67XA4Ms5fidSrpVAqN9sj7URtMwMDc9y+K1Y+I5bT32AJLQPmTj7jsFFFdQ+AYlCxY8wfV5XGXYGm5UMbFTce4Nm/PBnL8RzeWEl0rUtwGlWAPYgEfLHzHYJV8XeCcBTkd59q/pKoqSDRq6vQrH1t+WBXFeYK2cIQKiU1YHQSTqPTUYuPTHY7Biir2EE7s3BMqf0C1UlKjiDsq2UR1iLnHoctfqzaqTaS2xvaNwRsR67jHY7ACx3Y8oZUGyEs/zLXy1nhgQLqT19CP44L8tc6pmj4ZpsrDfYg+u9jjsdgvRTECjEPjMY8zmFpoXaSAJMATjO+MccbOvCgKiiE1bid2gWk7emOx2PKgAl7mOQJXzHJ60x4k6upkkGepBHe9jhl4TWqU8uhVtS7jXOqDuJn/XHY7EKof5oQ/D2kNbmV1AUUl1GZ85A9CLG/c4jzXMjmFSkgBEHUxM2i0L+N8djsVFKZ7SxdsQVUoNVMu0Ifsr/qbnHvL8Ko6jp1LbYAR06HbHY7BCoGMQI4n/2Q=="/>
          <p:cNvSpPr>
            <a:spLocks noChangeAspect="1" noChangeArrowheads="1"/>
          </p:cNvSpPr>
          <p:nvPr/>
        </p:nvSpPr>
        <p:spPr bwMode="auto">
          <a:xfrm>
            <a:off x="520700" y="73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RIWFRUWFhsXFxgXGR0aGxgeHx0eHSEcHhkYGyYeHBkkGR4XHy8jJCcqLSwsHR4xNTAsNSYsLCkBCQoKDgwOGg8PGjAlHiUtLCwtLzUyKTQwLik0LDEwLCwsNCwtNCwtLC8pLC0tLCwsLTMsLCosLSwsLCksLCwsKf/AABEIAHMAyQMBIgACEQEDEQH/xAAcAAABBAMBAAAAAAAAAAAAAAAFAAQGBwECAwj/xABIEAACAQIEAwUEBgYHBwUBAAABAhEAAwQSITEFQVEGEyJhcTKBkbEHQlJyocEUIzNigtEWk6Kys/DxFSRDkqPS4VNkdMLDF//EABsBAAIDAQEBAAAAAAAAAAAAAAMEAAIFAQYH/8QANREAAQMCAwYEBAUFAQAAAAAAAQACEQMEEiFBBTFRYYHwE3GxwRSRodEGIkLh8RYjMmJyFf/aAAwDAQACEQMRAD8AvGmWN41Ysz3t5EI5FgD8N67422WtuqtkYqwDfZJBg+461QQtXcO037DgnXPBcNPntPvrhc0GCVIKuRu3WDG17N91WP5U7XtFaIkZtf3SPnVS4PjCnQXkX73hj3CjtrtDYsoe+xQDcgoLKf412+FXhRSrH/SBYtGCl5vNEzD4zTZPpSwp3TED1tH+dRD/APoImFuWz77n86f2eOX7q5h3eXqXI/vNUhRTzD9pLLqGBaDrqp+UVt/SPDSAb6Ankxy/3oqrcZx9UBLXgrDkuYg/xLtUfx/bENoSz+RE/AnWpC5KvjHcWtWbLXncC2oksNZ9I3JOlQt/pJuXWK4awQBzbVvUgaL7zVfdnWvYlMQtgZGUW3RWY5WOfUEHSSDvyPOj/Z7tAcKos4nDNaOYnMRoxPOTofWTVA9uLDOfBcmRI3KS2+0GLY6hz90KoHvOn402xnFb7aS3uvkn/prRO1xazcghlPkSPlNPFxY5Ee7/AMVdc3qJG9e63P6y7/KnuF4rfXmfffZf8RYqQHFDrWP0kdakqQg17tBjF2Vx0OZXB94EU2H0kYqww/ScOGQnceE+4iVJ8tKNXMfaTUsq9fP+dRTtR2vsm29u3DZ1ykkaeoHMjl03qLhMaqwOHdscNesd8LoRZysLhCsrfZIPP0rQdtMKTCOXP7ik/lVS8IxNsWDdvxBv92qmcsKgOpUE5jO5napFg8XhnEDuo+ytxQPgSD8arkuCo124hTxu1Nobgr95kX8GcGuZ7XWeq/1ifkxqP4bhmFjw2l9yg/3adrhbQ2tj+rP/AG11ERI9s7PVf+df51n+mdnqPdct/m4od3Fv/wBP/pH/ALa5XMNYjW0PesfOKi5miNzt7hl9vvF88sj4qTTvh3a/CXyBbvrmOwbwn+1FQ/FXsOnKyvq6A/2SflQHGY/DO4yqknQ92h113JaBp5CuEhDdWYz/ACcFdFKtLKwoG8ACt6iMtXGhqteB8Y7zB2nXVioU89V0bb0/GrKfY1RPYTHgW2t3GCqGa4J20GoM8o191Ze1KPiUsQ/Tn01RbesKdZrXbnSOuimt/EWe6N2+iAAa5lVjHIajmOVVfxY/pVwtZwwVB7K27YB9WKjU0YxfE/0y9BzdxbBbKN35D+JmIUdJpYzjGKttkObDxtbC92FHLQiT6nes+3Y+3zAl3MmBy1z9E7Ts37VLm0XBrAYnUnlyHFRizwdmuBBbOYkAAiNSYHprXQcOcMUyHMCRABPOPnUrwvaa6fDiEN5djpDjrDDn5GtcV2ru+zZiyu0D2jH2mOs0z8bcTGAfPL0npHVD/pa5x4fEy4/sovewjp7aFfVY+YpPhSo1WNJHKQdvjUht8fukReJvWiYZX1B9G+q3MQaE8YwmRmQGV0ynqpgqfgRTNC4e84XiD5z9lh7Z2PW2dhc52Jrsp58CifYzHC2XfYZ7Kt6Ncyn8TVjLxAlypUFDoc3KNyeW558hVSWLcYPEkc+5I/rN6l39LEGFS4pzXrg1BM5WHhLH90chS9/bl7muaMzl7j3TOyrinTouDzkM/rH2RPthxLDWBkt2bZvHoIyeZyxr0FQa5ib0as8ee3yorhu8tp3qW2uXmHePcKl+6UkwdiAzQTJ2ERWlvtXiRveLDmHCsD7iKpTrVKIw0xPMkj5ZHJadPYV1tKmK7XhjTuGsaF0ceGgQpUulS4nKpAJjadvzrNq5d+qz+7/SpJb7WWsktY/WDQKrRaaeZXceg6nrTG72txJ9i4La8ltqFHy1qzb+4dP9uPM/YGfoqUvwnfvMPq4QPPPygoQ/eXDlzOxOkFj8ppjdhY09akgx7YmUuwbsE27gGViQJytG4ImDuDHI1HMYomTsF+Zp63rmrIcII77yXmtqbNr7OrilWMzmDxH8ou4/3Af/ACm/wloetqt8W08NTfXFt/hJv5TFPOz1sMQzjMqKXYdco0B9Wyj31eq7AC4pF1B9R7GM3ugDzXfBdkr91QyWvCdmaFB9J3re72QxSEBrbKDzDeH4gx7qc8awOIDg3/EWBK5SHWANQuWQABGnIU54VZxttyti3dOWM6RmXxDMAVJjVfypA1LnSPKD6z7L2w/CVIUg4XGfSO5Q89k8QzlbatdWTDhvCR1knSfOt73Y3EICTazRvlIYj3AzTnjfEMSWNu8GtBQD3SjKqg7aDcetNMLg7sNcto47sBiyggrJgGd9+nnXG1LjWPkfuPRdb+EKbqeKpWIJ4QRy80wGGhZkakiOfr6U34fiZuRMiZHKIMRR7jVliFuOhS4SVuKRlOYQc0csykH1nrUcw+Ji4igbkknod4p6k7G2V4K5tX21Z9B+Zb/M9QvSabCtq0snwj0Fb04vXLD7V5rtRB1iPI+ZMx5A16TubH0rzTb1U+YM+oU/zqj1lbQGbOvsnnBCMl7K4P7N9MwKgXBO4nSRt0qc8Q7SYQi5lZLjhTkLo0ZWuOxRcwnMqlSAI1A1iRVacGx5w90PlzrBV0+0p0I/z0qRDA4S7+wxUM2iWnXx5jss7b6TWZWqGi8kgwdYJ0jON3Gdy9LsK6tDRFGs7CWkkc5hSvBdo7Vt8YRiABcv3LluCRmBstBGn28o9QK74jiuBZy5ay5bEBmJSSRKnMSV9kJmB8/OoeeI2wGW7ZcmQcjeEKQMsLzVYnQjXTpWP0tbwKJh/GRCRqQdANlGgE+8g8qua0CZC9P8C2cX5huzkKWHtRhliHtgBiygWtFZrKAMQF2FwODGvi6bQfjYUvbV2VWNu2GBBmSAdlEAQRzog1vBWCWuYjviv/CRYlhyJ+zOlRu9iGvX+8f2ncGOmugHkBAqlvUdWqYoIAB0IkmN0+S8ht65tDTbRouxZgnpP3RC/phcTPSx/foTh1UKCXKkkgeGRAAOpBnn0NF8csYbE9IsD/qEUFs2ptL5Mw/Ba0wZAXlsIbSE95qw+BcTtWXz3LuQNZw7IYY5gohgIHOCNffS4jxDDnDXEsd0k2LRWNHYh1LKwj2gZImSZOsREc4NjbL2hYxTG3lJNq7E5QdSjD7M608v4C3ZGe3e762wKG5aH7NtCNzElZG40msYVjSPgvEb4MGCNM93TivpOyLq0uqdOH/3AGjD/wAgew9YUz4jxfD3EdGvWijAyJXYGwdIEz+1I5kzTPE3cCpuhf0bNkyiAGGbLejKdeYsyRz9TUWu4+xmzd2WJGpnTUQdDz395mlZwdu+0gixbVZe43sgkwq8vh60epcBoxGPqtEWbKLJe5zWjMnKO8lI8dxu1ecC06FmxC3GISCbaorDXKIKw4M9arzEhHDFXBIAOimAJA9ox1HI0fx+JsYe2yYe53164CrXAIW2p3y/vEafyqNrbypcP7o/vLV7RzqhdVIgGAJy45wc9V4Lb11bVarKVuZDQc+Z/gIgNcAi/wDvGAPpaT8prv2dCM961bNzM9m4FVgsSpD6Mp1kKdMopipP+z7RHLH/AP5pXRLb2r3eWjDpczKfMHn5HUH1piuzE0tG/wB1k064tatOqdC0/KCrBPbS1lYW+8UtbMOygw8WwBlVtVOT8dQQK2wPaKyt+7ebOEufoxByHQpGYaehg89YoFb4jw6+Qzm7hrjHxWwJXMeYOU+Ga3fPYkXrBnKEJOqsF9nyjYyDr0pJlySYeIPP249F9FtX2V2w/DknISJE7wdfLuUc/pVYFpoLhjaRYynxEWymWZ2Uw3/mtsb22tFiVN1uY5AlbwuAanYr4fKgOH4mz+FbAYclUFtdY09TPurc4fB2IXFXLovAAvbQSJOoWQu8RIneuvuS3JuZ4AZq1w20tRjuMs8sx3ouPaHiCtb7xmuZbt9jblQWyqirEZgAB7I1O3rUb7tc6OueCoIzRpqQZy+n+tP+M484m4GCd3bVQlq2Pqr5/vE6miPCeyLYhUcMFCDL5zmY9fOj0fyMl+ROZ6r5re1hf3bzRbv3eQAHorrwx8C/dHyrrXLDCEX7o+VdafW6tX2NebbA09z/ACr0m21eaMHpbH3WPxmh1NFl7QE4O+C6XL6MD+rglQBHUHflvTteGd4j3LdoqsqFuEhFBk/XYhQ2wgHlQgXKkvDu01m0lu01o3La5GbMqkliSXIDHSBFtRtq7HU1RlNpOZWdTdiJxZLSz2txAPd30t4lQcpDAFjrGjLMnz1mtz2ixd5WXD2xatgai0uoXlLcifxO1FcJ2jw1vLcXB3AZmRbUZRliFIadhE/vk6lQaYJxi0ndzaum2iFiiqEU3WEO7H6yiSqgaBQBzIIRs60DsUDvlunonjc3GDAaphBUFvIpFs6SGaNCSDGs78/j0rpaxIkAKNcgnQRBE7Dma7cZ44t0KlkNasrMWthJ+sYPiblryAoZZu+JfvD50VzGg5GVmPcQ6AVKuC8PW936XAGXIhg7SLppjxbBLhLmRFEEEwdR4gu0+YkUV7NN4r33V/xAfzob21ufrl0jwj8qRDybgM0w+61qlOLHxBvDkwtFDoLckqFAAkltRI8/Z+BogGvYRi1kd2CFD23A8Wk+K2TmHODG0UL4Zi1S4HcZgssF+0wHhUnkpaJO8TR63xmxcDG9YLMSM1xbayfCczHKwAZmMAfVULzmtA0KdRpbU3HQ7ll0XGJDodotR2qQ+J8DaN4bEaJHUjrP502x/E794IcQoWxMhEUqh5TP1jv/AJFE8RxbCsFQWGVBca4QUIB8BiQrSFL5VgTCKebGmtvi9rITftXbtwsWLsAEnQAKoOiBQQF5SIil6Wzbam7E2J0zmPKTl0Tte7uKzcFStIHeaFPcRW8KQA0gED2Y8+u9M8XiJtNoPCgHr4lmumPxrXHLu5diZk/kOQ5ADas8Hwff3Dan2h8iD0PSinC383BZ9LE9+Bu4lGOx/AExGBfOCQmJLqAY17tSJ+Aps+N1hlBC5x5+In12kxUw7KcIOFwt5Wac10sCPuRB0HSoHcfxN6n50IVBUcSN2Sd2ix9KnTMQc56QiuGw3eo5FoZVtwznKFU+HUsxAGx8/FXTCdo8Vhv1a3luIumVodYiYDjlFa8N42LNvKq5i2YvmAIJiEEGfCplz1OUcqNJx7DmWXCEwYWUSBBBBJHMmGIHSBoYo7rejUbD46pSk+ACx+F2vYTO52mxlxu6sILA+wieIaSSZGnWdNKGKhAuI1svdksW9ojmSSJkRJn30Xx/EEfOe7uqLlzNdAUZntrEDPsBIZ23kxyFcOJdoUdGWyjWS5lyCJfnBYaxtPWB5zxltQpA4IHlr7/Ndr1HPJdVqSc+xzQ39OgyoiHLAe6IgCpl2MufqCf3ifLc1AWapr2Nw4ewczEKG2Gk77nel6w/KibIqPdc58CrLwx8C/dHyrrXPDrCqOgHyrpT4XpFhtq80xlQjoh/+1elm2rzTd1V4+yY/GqP0Wbfb2dfZChc0rIvUa4ZhZFpWIyiFuKROZzeAK7yHKFSD0B867W+D2iyDJo91VkZ9VKWiSpBgCWY668uVBNVoMJb4YkStzai61nIcmSVZSwJ/VFwZGjBjy+EU1FxTZYsGLKiHV2iWMbfjS7sNalHfNaVnC53y5Y0uW82oytuOYYHkaI4PCpdtW8w1e2j3PaBbxXRmLL7eqpp5SKCThEnv+UXwsW7n30UZ76trF3xr94fOieG4agXO1ssA5LIMwPdlWAIBEjxKSCeonbUjwrgdu7cVVIZbTZmZQIuDTKdPEpJgEHTbXej4xKA21JIRjs5azd/rHhtmfetA+3CsL6Lqxy6Rqdh099TbD2wq3DoIKptBUh5gggdJB6VFO1A/wB+suYCoULEmAPENZ5daSaYuQP9fdar7YC1wz+pRW1iKlrqgs96qgSqPCkjRkNvkeV8H8aH2cCj5SVDqXIVoJi33alQWQ6Zdo5+LpWtzhqeMKbk2yxZM26DVXUkHRXOo6Mp6044hyyxb4ZylEMdY7tXfvbjC3cdYDyYBRRrl0bxGTHTrWl/Br3oR3dh3d1iWYxKF4mASB4dR5mDTHjV1rYuFLrkrfK6sGDZgSxPgHi8CSOo9K7C5cDpZBcr3K3VdWYNLIbhhgdnYskefWZqAYldNNpO7ggeKvwSOhNEuxmJjFqT0Nd1wdruluC2rOSjlWLcxbLDMTqPEdDrDgz4af8AZzhtsK+IUgoVyqWgZUAUGddGznLPVZnerOIewt45IltbYKgdwMqd4UlsO+QkeM8/3P8AOlVhwTHj9KIMwS4MEBvVSdMw3g7wRzqzeEBRh7hUkzcJ8/2YiY8qp7A2mGLYEQXW6bUxq0OE30kuNPMil6LQ2WcIT19Tx4Xc1NLGEsv3bQhzmDBI+qfFCnbMlw+8UrGGthrIAP60kHK7D67KDqPZIGnPrTLB4BWW3cdclwi4XysyhSq3CCckxqkeH98HlW2EwdxxbIvXMxF0oM8lbg8SDqCytzgy00aFkGjBnCO4XRMQTaa6FL/rlQqxLwCpIH8RkTvpTzCcLtZ2Vx7MaktBDW886dD+BE01wFtbd29bFxtVQBtQtzMmcqSsZC26kgxlg7muYFs6ZX8Nm1cALuRlfKGXQiBNxTp9k1aEJtLcXAdytOMIiWtFyOCqsrb7NDCeR2Pms86mvYzh4XDpm3IzEeZE/gpA9Sahd7s+bpS0iZWa+6kkbIDoSSc2i8o106irIwj6BQdNR8NB+VK3RIDRxK19l2+F7qhG4AKV2PZHoK6Vzw58I9BXStMbk8Vhtq844GyrF875cumm8+h39K9HPsa8x23JuOsgEuTuD4dp8+tDqtJbkkLuMTCeaK3bGFHiZM7dTpPqBApriiLhBtoywBpbcpAHMgKRPn5UQxGHsraUmHJ5gnz36UzwFpyH7ldOcf51pJjhGLPruQamIED0XbAYW1dQ27pMnZ8xza+ZnfmKf3DYRVt5SwQaNmaR6EMI5/Go/dsMpynca/5kVJMBbCIpC95O2kkH+VVrDDnJz0ldo1C/KBlyTBeH4V21FwzpHeNB/GevOpZwA2rbFcoHdqpUD734nXn1oU6liGZAreW8dTH50y/2oUdmVZPI76dI5zoKEwl7hvgc0w14pGT6I5x/iJWxeuaQLlthl6G5GvVstckt2cSst7RG4O45aGQfeKA8W4lcvYbGPcgALYVFHL9ZJJod2K727d7tWi2BLMdk6RqNzpRrqgHU/EBgt1RWV3OeCwYgdD6qTn6P7THwEA8vCV/tW2UDn9WnHD/o/RWz4i6xRJUILrHlBGqAgbaA8qkaDKuRmjL7Man3npzpxaUhc0IVOkbRr86xP/QrgRin5LY+Bokh2FCrnZjC3AUNy/BaXbvGJYa+Fp9SJidT1NBMT9HrRC4hu6Vs1pWvEQJnQC0Ybf8AyamBuk7OBpJGwPv510uWBmXu0GoEeKYO/wAqlK+rtGRlcqWVBxzEKFJ9HA3eG5mczE85l3ymYOuWif6IlqybCquoKElQQQSCJAhTzEQOfrRTiLPl/VrmaYgyB7tdRNV3xPtoyk5GOcSNNAP9DWhZ1a9Z8kyOmX0SVz4NvDWtMnveSrD4LdVcOw2HelSBsPABEctIoHjvo/s3dnBjbOJj+K2Ub45qjvDOL3bfDxcOpbFtIbmO7WuuF7d/atn+Fv509Uo1A7Ewpfx2kYXtT9Po5dD+qcr0yXiI9zWwf7VOsL2AxEwcRctq25JVpgQNFedoFSzgF4PZS4oJzgGZ28o8jp7qK5uXp/5oPxFRuR9ET4Kk8AwfmoVb+jdpJfG3DmUKcqwWA0AMsdAKfN9H+HgFnvtChTNzfoNBoPLapTl8/gNq1mBqRvvFVNapxRG2dAfp9VHbfZ+3hLT3LYCwjMepgaSxMnWo9wPtqLShLgaRovdgQw5KQfZjrrpUk7Y8TCYZlkZrgyKPmfhNVpYwjNcECBO50G4/mKcZFdg8TRAefAqRTyy3K/8Agl4vh7THcoCffT2hnZppwtqDMLBjqNKJ04rjctLtvMpEkSCJGhE9D1rznxPsgbF5lzsGRiJjXfQld9RzBINej6Y8R4JZv/tbYYjZtmHow1qKr6bX5OCpbs/gEBlrlrbUMxWPQONJ9a4X7xtXWChMpOhV7ZB8/C0jXrVs3ewtn6rH+JVb8YB/Gg2M+i0N7NxPeh/JqXNuxziTqqeCA0NBUJt4xLujKCf3o/A0TwvArgUGwCRMkBl6basIG1FG+iE/btfBhT3BfRcE3Ns/81C+DboTHBdFPU7+Kh+LwGLtMWZbarz7y9bHwCsSKj+KuXnaA6kyPYmARtqYH41bzfRxbbcoPRJPxLU8wn0e4VdXVrnkxgfBQPxo7aLBmAhm2ad5JVTYbsxfbh+Luhi/7MMqyYVSWbX6xUQSByoD2a4rcwd2YUpcKhiZIAn2pHTWvTFnDKi5FUKoEZQAB8Kr3tH9Egdi+CuC1OvdOJSf3SNV9NR6Vd9NtRhY4ZFFazwyCzKE0wXaDCvf7m1cDOVlTMqOuo0mBtRe0pa4wS4siNFOg0311nQ1BsV2HxFojvcAzR/xLBD++F8X4UyXDJh2LIMTZY6No6k+Rka1jP2M0/4u775J4X1QHMd981ZFqwHnxqWUkNrJmARpy0M69a5XcXZXwG8quWCgEiZ8ucxVYYe7btuWt3cQrHchjJ8zpqaVnhVl2zZbzsTJMEkn1GszVW7Gg5u04fuuG/eRk36/sp3xLtDaVbhV/HYZVInTaZ8zP46VXPEsal26zpbEtB2jXnoNB69ZqR4fsZcufseH3Wn613wL8XM/CpVwP6J2JBxlxQvOzZ0B8muHWPIfGtG2sW0NZKSrmpcEYsgNEH7LdjLuN4awc5f1xe15+EKY6idJ5waBY36OMXaOiZ/TQ/A6fA1fdjDrbVURQqqAFAEAAbACtyKdU8JsQqS4DxDF4Lwmy7W5koynT7rLMGpTg+3VgjxB7R6OjfMCp8+BQ7qK5HhNs/VoD6DHmTvVmF7BAOXNRQ9o8OV/bCfINPvEU0xnbBQItWrlw7DwkKPef5VNf9kW/s1svC7Y+oKGLRgRTUedfoqquNibpzNZlpmSIEaQsbwDTrh/YfEXSM7QsyQNBqZMk/LerQTCoNlHwrrTAYAl/DEyTKb8MwIs2ltgzlG/WnVYFZq6KlSpUqiiVKlSqKJUqVKoolSpUqiiVKlSqKJViKVKoote7HQfCtgKVKoos0qVKootazWKVRRKs0qVRRYpUqVRRZrFKlUUWazSpVFF/9k="/>
          <p:cNvSpPr>
            <a:spLocks noChangeAspect="1" noChangeArrowheads="1"/>
          </p:cNvSpPr>
          <p:nvPr/>
        </p:nvSpPr>
        <p:spPr bwMode="auto">
          <a:xfrm>
            <a:off x="673100" y="2254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data:image/jpeg;base64,/9j/4AAQSkZJRgABAQAAAQABAAD/2wCEAAkGBhQSERUUERIWFRUWFhsXFxgXGR0aGxgeHx0eHSEcHhkYGyYeHBkkGR4XHy8jJCcqLSwsHR4xNTAsNSYsLCkBCQoKDgwOGg8PGjAlHiUtLCwtLzUyKTQwLik0LDEwLCwsNCwtNCwtLC8pLC0tLCwsLTMsLCosLSwsLCksLCwsKf/AABEIAHMAyQMBIgACEQEDEQH/xAAcAAABBAMBAAAAAAAAAAAAAAAFAAQGBwECAwj/xABIEAACAQIEAwUEBgYHBwUBAAABAhEAAwQSITEFQVEGEyJhcTKBkbEHQlJyocEUIzNigtEWk6Kys/DxFSRDkqPS4VNkdMLDF//EABsBAAIDAQEBAAAAAAAAAAAAAAMEAAIFAQYH/8QANREAAQMCAwYEBAUFAQAAAAAAAQACEQMEEiFBBTFRYYHwE3GxwRSRodEGIkLh8RYjMmJyFf/aAAwDAQACEQMRAD8AvGmWN41Ysz3t5EI5FgD8N67422WtuqtkYqwDfZJBg+461QQtXcO037DgnXPBcNPntPvrhc0GCVIKuRu3WDG17N91WP5U7XtFaIkZtf3SPnVS4PjCnQXkX73hj3CjtrtDYsoe+xQDcgoLKf412+FXhRSrH/SBYtGCl5vNEzD4zTZPpSwp3TED1tH+dRD/APoImFuWz77n86f2eOX7q5h3eXqXI/vNUhRTzD9pLLqGBaDrqp+UVt/SPDSAb6Ankxy/3oqrcZx9UBLXgrDkuYg/xLtUfx/bENoSz+RE/AnWpC5KvjHcWtWbLXncC2oksNZ9I3JOlQt/pJuXWK4awQBzbVvUgaL7zVfdnWvYlMQtgZGUW3RWY5WOfUEHSSDvyPOj/Z7tAcKos4nDNaOYnMRoxPOTofWTVA9uLDOfBcmRI3KS2+0GLY6hz90KoHvOn402xnFb7aS3uvkn/prRO1xazcghlPkSPlNPFxY5Ee7/AMVdc3qJG9e63P6y7/KnuF4rfXmfffZf8RYqQHFDrWP0kdakqQg17tBjF2Vx0OZXB94EU2H0kYqww/ScOGQnceE+4iVJ8tKNXMfaTUsq9fP+dRTtR2vsm29u3DZ1ykkaeoHMjl03qLhMaqwOHdscNesd8LoRZysLhCsrfZIPP0rQdtMKTCOXP7ik/lVS8IxNsWDdvxBv92qmcsKgOpUE5jO5napFg8XhnEDuo+ytxQPgSD8arkuCo124hTxu1Nobgr95kX8GcGuZ7XWeq/1ifkxqP4bhmFjw2l9yg/3adrhbQ2tj+rP/AG11ERI9s7PVf+df51n+mdnqPdct/m4od3Fv/wBP/pH/ALa5XMNYjW0PesfOKi5miNzt7hl9vvF88sj4qTTvh3a/CXyBbvrmOwbwn+1FQ/FXsOnKyvq6A/2SflQHGY/DO4yqknQ92h113JaBp5CuEhDdWYz/ACcFdFKtLKwoG8ACt6iMtXGhqteB8Y7zB2nXVioU89V0bb0/GrKfY1RPYTHgW2t3GCqGa4J20GoM8o191Ze1KPiUsQ/Tn01RbesKdZrXbnSOuimt/EWe6N2+iAAa5lVjHIajmOVVfxY/pVwtZwwVB7K27YB9WKjU0YxfE/0y9BzdxbBbKN35D+JmIUdJpYzjGKttkObDxtbC92FHLQiT6nes+3Y+3zAl3MmBy1z9E7Ts37VLm0XBrAYnUnlyHFRizwdmuBBbOYkAAiNSYHprXQcOcMUyHMCRABPOPnUrwvaa6fDiEN5djpDjrDDn5GtcV2ru+zZiyu0D2jH2mOs0z8bcTGAfPL0npHVD/pa5x4fEy4/sovewjp7aFfVY+YpPhSo1WNJHKQdvjUht8fukReJvWiYZX1B9G+q3MQaE8YwmRmQGV0ynqpgqfgRTNC4e84XiD5z9lh7Z2PW2dhc52Jrsp58CifYzHC2XfYZ7Kt6Ncyn8TVjLxAlypUFDoc3KNyeW558hVSWLcYPEkc+5I/rN6l39LEGFS4pzXrg1BM5WHhLH90chS9/bl7muaMzl7j3TOyrinTouDzkM/rH2RPthxLDWBkt2bZvHoIyeZyxr0FQa5ib0as8ee3yorhu8tp3qW2uXmHePcKl+6UkwdiAzQTJ2ERWlvtXiRveLDmHCsD7iKpTrVKIw0xPMkj5ZHJadPYV1tKmK7XhjTuGsaF0ceGgQpUulS4nKpAJjadvzrNq5d+qz+7/SpJb7WWsktY/WDQKrRaaeZXceg6nrTG72txJ9i4La8ltqFHy1qzb+4dP9uPM/YGfoqUvwnfvMPq4QPPPygoQ/eXDlzOxOkFj8ppjdhY09akgx7YmUuwbsE27gGViQJytG4ImDuDHI1HMYomTsF+Zp63rmrIcII77yXmtqbNr7OrilWMzmDxH8ou4/3Af/ACm/wloetqt8W08NTfXFt/hJv5TFPOz1sMQzjMqKXYdco0B9Wyj31eq7AC4pF1B9R7GM3ugDzXfBdkr91QyWvCdmaFB9J3re72QxSEBrbKDzDeH4gx7qc8awOIDg3/EWBK5SHWANQuWQABGnIU54VZxttyti3dOWM6RmXxDMAVJjVfypA1LnSPKD6z7L2w/CVIUg4XGfSO5Q89k8QzlbatdWTDhvCR1knSfOt73Y3EICTazRvlIYj3AzTnjfEMSWNu8GtBQD3SjKqg7aDcetNMLg7sNcto47sBiyggrJgGd9+nnXG1LjWPkfuPRdb+EKbqeKpWIJ4QRy80wGGhZkakiOfr6U34fiZuRMiZHKIMRR7jVliFuOhS4SVuKRlOYQc0csykH1nrUcw+Ji4igbkknod4p6k7G2V4K5tX21Z9B+Zb/M9QvSabCtq0snwj0Fb04vXLD7V5rtRB1iPI+ZMx5A16TubH0rzTb1U+YM+oU/zqj1lbQGbOvsnnBCMl7K4P7N9MwKgXBO4nSRt0qc8Q7SYQi5lZLjhTkLo0ZWuOxRcwnMqlSAI1A1iRVacGx5w90PlzrBV0+0p0I/z0qRDA4S7+wxUM2iWnXx5jss7b6TWZWqGi8kgwdYJ0jON3Gdy9LsK6tDRFGs7CWkkc5hSvBdo7Vt8YRiABcv3LluCRmBstBGn28o9QK74jiuBZy5ay5bEBmJSSRKnMSV9kJmB8/OoeeI2wGW7ZcmQcjeEKQMsLzVYnQjXTpWP0tbwKJh/GRCRqQdANlGgE+8g8qua0CZC9P8C2cX5huzkKWHtRhliHtgBiygWtFZrKAMQF2FwODGvi6bQfjYUvbV2VWNu2GBBmSAdlEAQRzog1vBWCWuYjviv/CRYlhyJ+zOlRu9iGvX+8f2ncGOmugHkBAqlvUdWqYoIAB0IkmN0+S8ht65tDTbRouxZgnpP3RC/phcTPSx/foTh1UKCXKkkgeGRAAOpBnn0NF8csYbE9IsD/qEUFs2ptL5Mw/Ba0wZAXlsIbSE95qw+BcTtWXz3LuQNZw7IYY5gohgIHOCNffS4jxDDnDXEsd0k2LRWNHYh1LKwj2gZImSZOsREc4NjbL2hYxTG3lJNq7E5QdSjD7M608v4C3ZGe3e762wKG5aH7NtCNzElZG40msYVjSPgvEb4MGCNM93TivpOyLq0uqdOH/3AGjD/wAgew9YUz4jxfD3EdGvWijAyJXYGwdIEz+1I5kzTPE3cCpuhf0bNkyiAGGbLejKdeYsyRz9TUWu4+xmzd2WJGpnTUQdDz395mlZwdu+0gixbVZe43sgkwq8vh60epcBoxGPqtEWbKLJe5zWjMnKO8lI8dxu1ecC06FmxC3GISCbaorDXKIKw4M9arzEhHDFXBIAOimAJA9ox1HI0fx+JsYe2yYe53164CrXAIW2p3y/vEafyqNrbypcP7o/vLV7RzqhdVIgGAJy45wc9V4Lb11bVarKVuZDQc+Z/gIgNcAi/wDvGAPpaT8prv2dCM961bNzM9m4FVgsSpD6Mp1kKdMopipP+z7RHLH/AP5pXRLb2r3eWjDpczKfMHn5HUH1piuzE0tG/wB1k064tatOqdC0/KCrBPbS1lYW+8UtbMOygw8WwBlVtVOT8dQQK2wPaKyt+7ebOEufoxByHQpGYaehg89YoFb4jw6+Qzm7hrjHxWwJXMeYOU+Ga3fPYkXrBnKEJOqsF9nyjYyDr0pJlySYeIPP249F9FtX2V2w/DknISJE7wdfLuUc/pVYFpoLhjaRYynxEWymWZ2Uw3/mtsb22tFiVN1uY5AlbwuAanYr4fKgOH4mz+FbAYclUFtdY09TPurc4fB2IXFXLovAAvbQSJOoWQu8RIneuvuS3JuZ4AZq1w20tRjuMs8sx3ouPaHiCtb7xmuZbt9jblQWyqirEZgAB7I1O3rUb7tc6OueCoIzRpqQZy+n+tP+M484m4GCd3bVQlq2Pqr5/vE6miPCeyLYhUcMFCDL5zmY9fOj0fyMl+ROZ6r5re1hf3bzRbv3eQAHorrwx8C/dHyrrXLDCEX7o+VdafW6tX2NebbA09z/ACr0m21eaMHpbH3WPxmh1NFl7QE4O+C6XL6MD+rglQBHUHflvTteGd4j3LdoqsqFuEhFBk/XYhQ2wgHlQgXKkvDu01m0lu01o3La5GbMqkliSXIDHSBFtRtq7HU1RlNpOZWdTdiJxZLSz2txAPd30t4lQcpDAFjrGjLMnz1mtz2ixd5WXD2xatgai0uoXlLcifxO1FcJ2jw1vLcXB3AZmRbUZRliFIadhE/vk6lQaYJxi0ndzaum2iFiiqEU3WEO7H6yiSqgaBQBzIIRs60DsUDvlunonjc3GDAaphBUFvIpFs6SGaNCSDGs78/j0rpaxIkAKNcgnQRBE7Dma7cZ44t0KlkNasrMWthJ+sYPiblryAoZZu+JfvD50VzGg5GVmPcQ6AVKuC8PW936XAGXIhg7SLppjxbBLhLmRFEEEwdR4gu0+YkUV7NN4r33V/xAfzob21ufrl0jwj8qRDybgM0w+61qlOLHxBvDkwtFDoLckqFAAkltRI8/Z+BogGvYRi1kd2CFD23A8Wk+K2TmHODG0UL4Zi1S4HcZgssF+0wHhUnkpaJO8TR63xmxcDG9YLMSM1xbayfCczHKwAZmMAfVULzmtA0KdRpbU3HQ7ll0XGJDodotR2qQ+J8DaN4bEaJHUjrP502x/E794IcQoWxMhEUqh5TP1jv/AJFE8RxbCsFQWGVBca4QUIB8BiQrSFL5VgTCKebGmtvi9rITftXbtwsWLsAEnQAKoOiBQQF5SIil6Wzbam7E2J0zmPKTl0Tte7uKzcFStIHeaFPcRW8KQA0gED2Y8+u9M8XiJtNoPCgHr4lmumPxrXHLu5diZk/kOQ5ADas8Hwff3Dan2h8iD0PSinC383BZ9LE9+Bu4lGOx/AExGBfOCQmJLqAY17tSJ+Aps+N1hlBC5x5+In12kxUw7KcIOFwt5Wac10sCPuRB0HSoHcfxN6n50IVBUcSN2Sd2ix9KnTMQc56QiuGw3eo5FoZVtwznKFU+HUsxAGx8/FXTCdo8Vhv1a3luIumVodYiYDjlFa8N42LNvKq5i2YvmAIJiEEGfCplz1OUcqNJx7DmWXCEwYWUSBBBBJHMmGIHSBoYo7rejUbD46pSk+ACx+F2vYTO52mxlxu6sILA+wieIaSSZGnWdNKGKhAuI1svdksW9ojmSSJkRJn30Xx/EEfOe7uqLlzNdAUZntrEDPsBIZ23kxyFcOJdoUdGWyjWS5lyCJfnBYaxtPWB5zxltQpA4IHlr7/Ndr1HPJdVqSc+xzQ39OgyoiHLAe6IgCpl2MufqCf3ifLc1AWapr2Nw4ewczEKG2Gk77nel6w/KibIqPdc58CrLwx8C/dHyrrXPDrCqOgHyrpT4XpFhtq80xlQjoh/+1elm2rzTd1V4+yY/GqP0Wbfb2dfZChc0rIvUa4ZhZFpWIyiFuKROZzeAK7yHKFSD0B867W+D2iyDJo91VkZ9VKWiSpBgCWY668uVBNVoMJb4YkStzai61nIcmSVZSwJ/VFwZGjBjy+EU1FxTZYsGLKiHV2iWMbfjS7sNalHfNaVnC53y5Y0uW82oytuOYYHkaI4PCpdtW8w1e2j3PaBbxXRmLL7eqpp5SKCThEnv+UXwsW7n30UZ76trF3xr94fOieG4agXO1ssA5LIMwPdlWAIBEjxKSCeonbUjwrgdu7cVVIZbTZmZQIuDTKdPEpJgEHTbXej4xKA21JIRjs5azd/rHhtmfetA+3CsL6Lqxy6Rqdh099TbD2wq3DoIKptBUh5gggdJB6VFO1A/wB+suYCoULEmAPENZ5daSaYuQP9fdar7YC1wz+pRW1iKlrqgs96qgSqPCkjRkNvkeV8H8aH2cCj5SVDqXIVoJi33alQWQ6Zdo5+LpWtzhqeMKbk2yxZM26DVXUkHRXOo6Mp6044hyyxb4ZylEMdY7tXfvbjC3cdYDyYBRRrl0bxGTHTrWl/Br3oR3dh3d1iWYxKF4mASB4dR5mDTHjV1rYuFLrkrfK6sGDZgSxPgHi8CSOo9K7C5cDpZBcr3K3VdWYNLIbhhgdnYskefWZqAYldNNpO7ggeKvwSOhNEuxmJjFqT0Nd1wdruluC2rOSjlWLcxbLDMTqPEdDrDgz4af8AZzhtsK+IUgoVyqWgZUAUGddGznLPVZnerOIewt45IltbYKgdwMqd4UlsO+QkeM8/3P8AOlVhwTHj9KIMwS4MEBvVSdMw3g7wRzqzeEBRh7hUkzcJ8/2YiY8qp7A2mGLYEQXW6bUxq0OE30kuNPMil6LQ2WcIT19Tx4Xc1NLGEsv3bQhzmDBI+qfFCnbMlw+8UrGGthrIAP60kHK7D67KDqPZIGnPrTLB4BWW3cdclwi4XysyhSq3CCckxqkeH98HlW2EwdxxbIvXMxF0oM8lbg8SDqCytzgy00aFkGjBnCO4XRMQTaa6FL/rlQqxLwCpIH8RkTvpTzCcLtZ2Vx7MaktBDW886dD+BE01wFtbd29bFxtVQBtQtzMmcqSsZC26kgxlg7muYFs6ZX8Nm1cALuRlfKGXQiBNxTp9k1aEJtLcXAdytOMIiWtFyOCqsrb7NDCeR2Pms86mvYzh4XDpm3IzEeZE/gpA9Sahd7s+bpS0iZWa+6kkbIDoSSc2i8o106irIwj6BQdNR8NB+VK3RIDRxK19l2+F7qhG4AKV2PZHoK6Vzw58I9BXStMbk8Vhtq844GyrF875cumm8+h39K9HPsa8x23JuOsgEuTuD4dp8+tDqtJbkkLuMTCeaK3bGFHiZM7dTpPqBApriiLhBtoywBpbcpAHMgKRPn5UQxGHsraUmHJ5gnz36UzwFpyH7ldOcf51pJjhGLPruQamIED0XbAYW1dQ27pMnZ8xza+ZnfmKf3DYRVt5SwQaNmaR6EMI5/Go/dsMpynca/5kVJMBbCIpC95O2kkH+VVrDDnJz0ldo1C/KBlyTBeH4V21FwzpHeNB/GevOpZwA2rbFcoHdqpUD734nXn1oU6liGZAreW8dTH50y/2oUdmVZPI76dI5zoKEwl7hvgc0w14pGT6I5x/iJWxeuaQLlthl6G5GvVstckt2cSst7RG4O45aGQfeKA8W4lcvYbGPcgALYVFHL9ZJJod2K727d7tWi2BLMdk6RqNzpRrqgHU/EBgt1RWV3OeCwYgdD6qTn6P7THwEA8vCV/tW2UDn9WnHD/o/RWz4i6xRJUILrHlBGqAgbaA8qkaDKuRmjL7Man3npzpxaUhc0IVOkbRr86xP/QrgRin5LY+Bokh2FCrnZjC3AUNy/BaXbvGJYa+Fp9SJidT1NBMT9HrRC4hu6Vs1pWvEQJnQC0Ybf8AyamBuk7OBpJGwPv510uWBmXu0GoEeKYO/wAqlK+rtGRlcqWVBxzEKFJ9HA3eG5mczE85l3ymYOuWif6IlqybCquoKElQQQSCJAhTzEQOfrRTiLPl/VrmaYgyB7tdRNV3xPtoyk5GOcSNNAP9DWhZ1a9Z8kyOmX0SVz4NvDWtMnveSrD4LdVcOw2HelSBsPABEctIoHjvo/s3dnBjbOJj+K2Ub45qjvDOL3bfDxcOpbFtIbmO7WuuF7d/atn+Fv509Uo1A7Ewpfx2kYXtT9Po5dD+qcr0yXiI9zWwf7VOsL2AxEwcRctq25JVpgQNFedoFSzgF4PZS4oJzgGZ28o8jp7qK5uXp/5oPxFRuR9ET4Kk8AwfmoVb+jdpJfG3DmUKcqwWA0AMsdAKfN9H+HgFnvtChTNzfoNBoPLapTl8/gNq1mBqRvvFVNapxRG2dAfp9VHbfZ+3hLT3LYCwjMepgaSxMnWo9wPtqLShLgaRovdgQw5KQfZjrrpUk7Y8TCYZlkZrgyKPmfhNVpYwjNcECBO50G4/mKcZFdg8TRAefAqRTyy3K/8Agl4vh7THcoCffT2hnZppwtqDMLBjqNKJ04rjctLtvMpEkSCJGhE9D1rznxPsgbF5lzsGRiJjXfQld9RzBINej6Y8R4JZv/tbYYjZtmHow1qKr6bX5OCpbs/gEBlrlrbUMxWPQONJ9a4X7xtXWChMpOhV7ZB8/C0jXrVs3ewtn6rH+JVb8YB/Gg2M+i0N7NxPeh/JqXNuxziTqqeCA0NBUJt4xLujKCf3o/A0TwvArgUGwCRMkBl6basIG1FG+iE/btfBhT3BfRcE3Ns/81C+DboTHBdFPU7+Kh+LwGLtMWZbarz7y9bHwCsSKj+KuXnaA6kyPYmARtqYH41bzfRxbbcoPRJPxLU8wn0e4VdXVrnkxgfBQPxo7aLBmAhm2ad5JVTYbsxfbh+Luhi/7MMqyYVSWbX6xUQSByoD2a4rcwd2YUpcKhiZIAn2pHTWvTFnDKi5FUKoEZQAB8Kr3tH9Egdi+CuC1OvdOJSf3SNV9NR6Vd9NtRhY4ZFFazwyCzKE0wXaDCvf7m1cDOVlTMqOuo0mBtRe0pa4wS4siNFOg0311nQ1BsV2HxFojvcAzR/xLBD++F8X4UyXDJh2LIMTZY6No6k+Rka1jP2M0/4u775J4X1QHMd981ZFqwHnxqWUkNrJmARpy0M69a5XcXZXwG8quWCgEiZ8ucxVYYe7btuWt3cQrHchjJ8zpqaVnhVl2zZbzsTJMEkn1GszVW7Gg5u04fuuG/eRk36/sp3xLtDaVbhV/HYZVInTaZ8zP46VXPEsal26zpbEtB2jXnoNB69ZqR4fsZcufseH3Wn613wL8XM/CpVwP6J2JBxlxQvOzZ0B8muHWPIfGtG2sW0NZKSrmpcEYsgNEH7LdjLuN4awc5f1xe15+EKY6idJ5waBY36OMXaOiZ/TQ/A6fA1fdjDrbVURQqqAFAEAAbACtyKdU8JsQqS4DxDF4Lwmy7W5koynT7rLMGpTg+3VgjxB7R6OjfMCp8+BQ7qK5HhNs/VoD6DHmTvVmF7BAOXNRQ9o8OV/bCfINPvEU0xnbBQItWrlw7DwkKPef5VNf9kW/s1svC7Y+oKGLRgRTUedfoqquNibpzNZlpmSIEaQsbwDTrh/YfEXSM7QsyQNBqZMk/LerQTCoNlHwrrTAYAl/DEyTKb8MwIs2ltgzlG/WnVYFZq6KlSpUqiiVKlSqKJUqVKoolSpUqiiVKlSqKJViKVKoote7HQfCtgKVKoos0qVKootazWKVRRKs0qVRRYpUqVRRZrFKlUUWazSpVFF/9k="/>
          <p:cNvSpPr>
            <a:spLocks noChangeAspect="1" noChangeArrowheads="1"/>
          </p:cNvSpPr>
          <p:nvPr/>
        </p:nvSpPr>
        <p:spPr bwMode="auto">
          <a:xfrm>
            <a:off x="825500" y="3778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data:image/jpeg;base64,/9j/4AAQSkZJRgABAQAAAQABAAD/2wCEAAkGBhQSERUUERIWFRUWFhsXFxgXGR0aGxgeHx0eHSEcHhkYGyYeHBkkGR4XHy8jJCcqLSwsHR4xNTAsNSYsLCkBCQoKDgwOGg8PGjAlHiUtLCwtLzUyKTQwLik0LDEwLCwsNCwtNCwtLC8pLC0tLCwsLTMsLCosLSwsLCksLCwsKf/AABEIAHMAyQMBIgACEQEDEQH/xAAcAAABBAMBAAAAAAAAAAAAAAAFAAQGBwECAwj/xABIEAACAQIEAwUEBgYHBwUBAAABAhEAAwQSITEFQVEGEyJhcTKBkbEHQlJyocEUIzNigtEWk6Kys/DxFSRDkqPS4VNkdMLDF//EABsBAAIDAQEBAAAAAAAAAAAAAAMEAAIFAQYH/8QANREAAQMCAwYEBAUFAQAAAAAAAQACEQMEEiFBBTFRYYHwE3GxwRSRodEGIkLh8RYjMmJyFf/aAAwDAQACEQMRAD8AvGmWN41Ysz3t5EI5FgD8N67422WtuqtkYqwDfZJBg+461QQtXcO037DgnXPBcNPntPvrhc0GCVIKuRu3WDG17N91WP5U7XtFaIkZtf3SPnVS4PjCnQXkX73hj3CjtrtDYsoe+xQDcgoLKf412+FXhRSrH/SBYtGCl5vNEzD4zTZPpSwp3TED1tH+dRD/APoImFuWz77n86f2eOX7q5h3eXqXI/vNUhRTzD9pLLqGBaDrqp+UVt/SPDSAb6Ankxy/3oqrcZx9UBLXgrDkuYg/xLtUfx/bENoSz+RE/AnWpC5KvjHcWtWbLXncC2oksNZ9I3JOlQt/pJuXWK4awQBzbVvUgaL7zVfdnWvYlMQtgZGUW3RWY5WOfUEHSSDvyPOj/Z7tAcKos4nDNaOYnMRoxPOTofWTVA9uLDOfBcmRI3KS2+0GLY6hz90KoHvOn402xnFb7aS3uvkn/prRO1xazcghlPkSPlNPFxY5Ee7/AMVdc3qJG9e63P6y7/KnuF4rfXmfffZf8RYqQHFDrWP0kdakqQg17tBjF2Vx0OZXB94EU2H0kYqww/ScOGQnceE+4iVJ8tKNXMfaTUsq9fP+dRTtR2vsm29u3DZ1ykkaeoHMjl03qLhMaqwOHdscNesd8LoRZysLhCsrfZIPP0rQdtMKTCOXP7ik/lVS8IxNsWDdvxBv92qmcsKgOpUE5jO5napFg8XhnEDuo+ytxQPgSD8arkuCo124hTxu1Nobgr95kX8GcGuZ7XWeq/1ifkxqP4bhmFjw2l9yg/3adrhbQ2tj+rP/AG11ERI9s7PVf+df51n+mdnqPdct/m4od3Fv/wBP/pH/ALa5XMNYjW0PesfOKi5miNzt7hl9vvF88sj4qTTvh3a/CXyBbvrmOwbwn+1FQ/FXsOnKyvq6A/2SflQHGY/DO4yqknQ92h113JaBp5CuEhDdWYz/ACcFdFKtLKwoG8ACt6iMtXGhqteB8Y7zB2nXVioU89V0bb0/GrKfY1RPYTHgW2t3GCqGa4J20GoM8o191Ze1KPiUsQ/Tn01RbesKdZrXbnSOuimt/EWe6N2+iAAa5lVjHIajmOVVfxY/pVwtZwwVB7K27YB9WKjU0YxfE/0y9BzdxbBbKN35D+JmIUdJpYzjGKttkObDxtbC92FHLQiT6nes+3Y+3zAl3MmBy1z9E7Ts37VLm0XBrAYnUnlyHFRizwdmuBBbOYkAAiNSYHprXQcOcMUyHMCRABPOPnUrwvaa6fDiEN5djpDjrDDn5GtcV2ru+zZiyu0D2jH2mOs0z8bcTGAfPL0npHVD/pa5x4fEy4/sovewjp7aFfVY+YpPhSo1WNJHKQdvjUht8fukReJvWiYZX1B9G+q3MQaE8YwmRmQGV0ynqpgqfgRTNC4e84XiD5z9lh7Z2PW2dhc52Jrsp58CifYzHC2XfYZ7Kt6Ncyn8TVjLxAlypUFDoc3KNyeW558hVSWLcYPEkc+5I/rN6l39LEGFS4pzXrg1BM5WHhLH90chS9/bl7muaMzl7j3TOyrinTouDzkM/rH2RPthxLDWBkt2bZvHoIyeZyxr0FQa5ib0as8ee3yorhu8tp3qW2uXmHePcKl+6UkwdiAzQTJ2ERWlvtXiRveLDmHCsD7iKpTrVKIw0xPMkj5ZHJadPYV1tKmK7XhjTuGsaF0ceGgQpUulS4nKpAJjadvzrNq5d+qz+7/SpJb7WWsktY/WDQKrRaaeZXceg6nrTG72txJ9i4La8ltqFHy1qzb+4dP9uPM/YGfoqUvwnfvMPq4QPPPygoQ/eXDlzOxOkFj8ppjdhY09akgx7YmUuwbsE27gGViQJytG4ImDuDHI1HMYomTsF+Zp63rmrIcII77yXmtqbNr7OrilWMzmDxH8ou4/3Af/ACm/wloetqt8W08NTfXFt/hJv5TFPOz1sMQzjMqKXYdco0B9Wyj31eq7AC4pF1B9R7GM3ugDzXfBdkr91QyWvCdmaFB9J3re72QxSEBrbKDzDeH4gx7qc8awOIDg3/EWBK5SHWANQuWQABGnIU54VZxttyti3dOWM6RmXxDMAVJjVfypA1LnSPKD6z7L2w/CVIUg4XGfSO5Q89k8QzlbatdWTDhvCR1knSfOt73Y3EICTazRvlIYj3AzTnjfEMSWNu8GtBQD3SjKqg7aDcetNMLg7sNcto47sBiyggrJgGd9+nnXG1LjWPkfuPRdb+EKbqeKpWIJ4QRy80wGGhZkakiOfr6U34fiZuRMiZHKIMRR7jVliFuOhS4SVuKRlOYQc0csykH1nrUcw+Ji4igbkknod4p6k7G2V4K5tX21Z9B+Zb/M9QvSabCtq0snwj0Fb04vXLD7V5rtRB1iPI+ZMx5A16TubH0rzTb1U+YM+oU/zqj1lbQGbOvsnnBCMl7K4P7N9MwKgXBO4nSRt0qc8Q7SYQi5lZLjhTkLo0ZWuOxRcwnMqlSAI1A1iRVacGx5w90PlzrBV0+0p0I/z0qRDA4S7+wxUM2iWnXx5jss7b6TWZWqGi8kgwdYJ0jON3Gdy9LsK6tDRFGs7CWkkc5hSvBdo7Vt8YRiABcv3LluCRmBstBGn28o9QK74jiuBZy5ay5bEBmJSSRKnMSV9kJmB8/OoeeI2wGW7ZcmQcjeEKQMsLzVYnQjXTpWP0tbwKJh/GRCRqQdANlGgE+8g8qua0CZC9P8C2cX5huzkKWHtRhliHtgBiygWtFZrKAMQF2FwODGvi6bQfjYUvbV2VWNu2GBBmSAdlEAQRzog1vBWCWuYjviv/CRYlhyJ+zOlRu9iGvX+8f2ncGOmugHkBAqlvUdWqYoIAB0IkmN0+S8ht65tDTbRouxZgnpP3RC/phcTPSx/foTh1UKCXKkkgeGRAAOpBnn0NF8csYbE9IsD/qEUFs2ptL5Mw/Ba0wZAXlsIbSE95qw+BcTtWXz3LuQNZw7IYY5gohgIHOCNffS4jxDDnDXEsd0k2LRWNHYh1LKwj2gZImSZOsREc4NjbL2hYxTG3lJNq7E5QdSjD7M608v4C3ZGe3e762wKG5aH7NtCNzElZG40msYVjSPgvEb4MGCNM93TivpOyLq0uqdOH/3AGjD/wAgew9YUz4jxfD3EdGvWijAyJXYGwdIEz+1I5kzTPE3cCpuhf0bNkyiAGGbLejKdeYsyRz9TUWu4+xmzd2WJGpnTUQdDz395mlZwdu+0gixbVZe43sgkwq8vh60epcBoxGPqtEWbKLJe5zWjMnKO8lI8dxu1ecC06FmxC3GISCbaorDXKIKw4M9arzEhHDFXBIAOimAJA9ox1HI0fx+JsYe2yYe53164CrXAIW2p3y/vEafyqNrbypcP7o/vLV7RzqhdVIgGAJy45wc9V4Lb11bVarKVuZDQc+Z/gIgNcAi/wDvGAPpaT8prv2dCM961bNzM9m4FVgsSpD6Mp1kKdMopipP+z7RHLH/AP5pXRLb2r3eWjDpczKfMHn5HUH1piuzE0tG/wB1k064tatOqdC0/KCrBPbS1lYW+8UtbMOygw8WwBlVtVOT8dQQK2wPaKyt+7ebOEufoxByHQpGYaehg89YoFb4jw6+Qzm7hrjHxWwJXMeYOU+Ga3fPYkXrBnKEJOqsF9nyjYyDr0pJlySYeIPP249F9FtX2V2w/DknISJE7wdfLuUc/pVYFpoLhjaRYynxEWymWZ2Uw3/mtsb22tFiVN1uY5AlbwuAanYr4fKgOH4mz+FbAYclUFtdY09TPurc4fB2IXFXLovAAvbQSJOoWQu8RIneuvuS3JuZ4AZq1w20tRjuMs8sx3ouPaHiCtb7xmuZbt9jblQWyqirEZgAB7I1O3rUb7tc6OueCoIzRpqQZy+n+tP+M484m4GCd3bVQlq2Pqr5/vE6miPCeyLYhUcMFCDL5zmY9fOj0fyMl+ROZ6r5re1hf3bzRbv3eQAHorrwx8C/dHyrrXLDCEX7o+VdafW6tX2NebbA09z/ACr0m21eaMHpbH3WPxmh1NFl7QE4O+C6XL6MD+rglQBHUHflvTteGd4j3LdoqsqFuEhFBk/XYhQ2wgHlQgXKkvDu01m0lu01o3La5GbMqkliSXIDHSBFtRtq7HU1RlNpOZWdTdiJxZLSz2txAPd30t4lQcpDAFjrGjLMnz1mtz2ixd5WXD2xatgai0uoXlLcifxO1FcJ2jw1vLcXB3AZmRbUZRliFIadhE/vk6lQaYJxi0ndzaum2iFiiqEU3WEO7H6yiSqgaBQBzIIRs60DsUDvlunonjc3GDAaphBUFvIpFs6SGaNCSDGs78/j0rpaxIkAKNcgnQRBE7Dma7cZ44t0KlkNasrMWthJ+sYPiblryAoZZu+JfvD50VzGg5GVmPcQ6AVKuC8PW936XAGXIhg7SLppjxbBLhLmRFEEEwdR4gu0+YkUV7NN4r33V/xAfzob21ufrl0jwj8qRDybgM0w+61qlOLHxBvDkwtFDoLckqFAAkltRI8/Z+BogGvYRi1kd2CFD23A8Wk+K2TmHODG0UL4Zi1S4HcZgssF+0wHhUnkpaJO8TR63xmxcDG9YLMSM1xbayfCczHKwAZmMAfVULzmtA0KdRpbU3HQ7ll0XGJDodotR2qQ+J8DaN4bEaJHUjrP502x/E794IcQoWxMhEUqh5TP1jv/AJFE8RxbCsFQWGVBca4QUIB8BiQrSFL5VgTCKebGmtvi9rITftXbtwsWLsAEnQAKoOiBQQF5SIil6Wzbam7E2J0zmPKTl0Tte7uKzcFStIHeaFPcRW8KQA0gED2Y8+u9M8XiJtNoPCgHr4lmumPxrXHLu5diZk/kOQ5ADas8Hwff3Dan2h8iD0PSinC383BZ9LE9+Bu4lGOx/AExGBfOCQmJLqAY17tSJ+Aps+N1hlBC5x5+In12kxUw7KcIOFwt5Wac10sCPuRB0HSoHcfxN6n50IVBUcSN2Sd2ix9KnTMQc56QiuGw3eo5FoZVtwznKFU+HUsxAGx8/FXTCdo8Vhv1a3luIumVodYiYDjlFa8N42LNvKq5i2YvmAIJiEEGfCplz1OUcqNJx7DmWXCEwYWUSBBBBJHMmGIHSBoYo7rejUbD46pSk+ACx+F2vYTO52mxlxu6sILA+wieIaSSZGnWdNKGKhAuI1svdksW9ojmSSJkRJn30Xx/EEfOe7uqLlzNdAUZntrEDPsBIZ23kxyFcOJdoUdGWyjWS5lyCJfnBYaxtPWB5zxltQpA4IHlr7/Ndr1HPJdVqSc+xzQ39OgyoiHLAe6IgCpl2MufqCf3ifLc1AWapr2Nw4ewczEKG2Gk77nel6w/KibIqPdc58CrLwx8C/dHyrrXPDrCqOgHyrpT4XpFhtq80xlQjoh/+1elm2rzTd1V4+yY/GqP0Wbfb2dfZChc0rIvUa4ZhZFpWIyiFuKROZzeAK7yHKFSD0B867W+D2iyDJo91VkZ9VKWiSpBgCWY668uVBNVoMJb4YkStzai61nIcmSVZSwJ/VFwZGjBjy+EU1FxTZYsGLKiHV2iWMbfjS7sNalHfNaVnC53y5Y0uW82oytuOYYHkaI4PCpdtW8w1e2j3PaBbxXRmLL7eqpp5SKCThEnv+UXwsW7n30UZ76trF3xr94fOieG4agXO1ssA5LIMwPdlWAIBEjxKSCeonbUjwrgdu7cVVIZbTZmZQIuDTKdPEpJgEHTbXej4xKA21JIRjs5azd/rHhtmfetA+3CsL6Lqxy6Rqdh099TbD2wq3DoIKptBUh5gggdJB6VFO1A/wB+suYCoULEmAPENZ5daSaYuQP9fdar7YC1wz+pRW1iKlrqgs96qgSqPCkjRkNvkeV8H8aH2cCj5SVDqXIVoJi33alQWQ6Zdo5+LpWtzhqeMKbk2yxZM26DVXUkHRXOo6Mp6044hyyxb4ZylEMdY7tXfvbjC3cdYDyYBRRrl0bxGTHTrWl/Br3oR3dh3d1iWYxKF4mASB4dR5mDTHjV1rYuFLrkrfK6sGDZgSxPgHi8CSOo9K7C5cDpZBcr3K3VdWYNLIbhhgdnYskefWZqAYldNNpO7ggeKvwSOhNEuxmJjFqT0Nd1wdruluC2rOSjlWLcxbLDMTqPEdDrDgz4af8AZzhtsK+IUgoVyqWgZUAUGddGznLPVZnerOIewt45IltbYKgdwMqd4UlsO+QkeM8/3P8AOlVhwTHj9KIMwS4MEBvVSdMw3g7wRzqzeEBRh7hUkzcJ8/2YiY8qp7A2mGLYEQXW6bUxq0OE30kuNPMil6LQ2WcIT19Tx4Xc1NLGEsv3bQhzmDBI+qfFCnbMlw+8UrGGthrIAP60kHK7D67KDqPZIGnPrTLB4BWW3cdclwi4XysyhSq3CCckxqkeH98HlW2EwdxxbIvXMxF0oM8lbg8SDqCytzgy00aFkGjBnCO4XRMQTaa6FL/rlQqxLwCpIH8RkTvpTzCcLtZ2Vx7MaktBDW886dD+BE01wFtbd29bFxtVQBtQtzMmcqSsZC26kgxlg7muYFs6ZX8Nm1cALuRlfKGXQiBNxTp9k1aEJtLcXAdytOMIiWtFyOCqsrb7NDCeR2Pms86mvYzh4XDpm3IzEeZE/gpA9Sahd7s+bpS0iZWa+6kkbIDoSSc2i8o106irIwj6BQdNR8NB+VK3RIDRxK19l2+F7qhG4AKV2PZHoK6Vzw58I9BXStMbk8Vhtq844GyrF875cumm8+h39K9HPsa8x23JuOsgEuTuD4dp8+tDqtJbkkLuMTCeaK3bGFHiZM7dTpPqBApriiLhBtoywBpbcpAHMgKRPn5UQxGHsraUmHJ5gnz36UzwFpyH7ldOcf51pJjhGLPruQamIED0XbAYW1dQ27pMnZ8xza+ZnfmKf3DYRVt5SwQaNmaR6EMI5/Go/dsMpynca/5kVJMBbCIpC95O2kkH+VVrDDnJz0ldo1C/KBlyTBeH4V21FwzpHeNB/GevOpZwA2rbFcoHdqpUD734nXn1oU6liGZAreW8dTH50y/2oUdmVZPI76dI5zoKEwl7hvgc0w14pGT6I5x/iJWxeuaQLlthl6G5GvVstckt2cSst7RG4O45aGQfeKA8W4lcvYbGPcgALYVFHL9ZJJod2K727d7tWi2BLMdk6RqNzpRrqgHU/EBgt1RWV3OeCwYgdD6qTn6P7THwEA8vCV/tW2UDn9WnHD/o/RWz4i6xRJUILrHlBGqAgbaA8qkaDKuRmjL7Man3npzpxaUhc0IVOkbRr86xP/QrgRin5LY+Bokh2FCrnZjC3AUNy/BaXbvGJYa+Fp9SJidT1NBMT9HrRC4hu6Vs1pWvEQJnQC0Ybf8AyamBuk7OBpJGwPv510uWBmXu0GoEeKYO/wAqlK+rtGRlcqWVBxzEKFJ9HA3eG5mczE85l3ymYOuWif6IlqybCquoKElQQQSCJAhTzEQOfrRTiLPl/VrmaYgyB7tdRNV3xPtoyk5GOcSNNAP9DWhZ1a9Z8kyOmX0SVz4NvDWtMnveSrD4LdVcOw2HelSBsPABEctIoHjvo/s3dnBjbOJj+K2Ub45qjvDOL3bfDxcOpbFtIbmO7WuuF7d/atn+Fv509Uo1A7Ewpfx2kYXtT9Po5dD+qcr0yXiI9zWwf7VOsL2AxEwcRctq25JVpgQNFedoFSzgF4PZS4oJzgGZ28o8jp7qK5uXp/5oPxFRuR9ET4Kk8AwfmoVb+jdpJfG3DmUKcqwWA0AMsdAKfN9H+HgFnvtChTNzfoNBoPLapTl8/gNq1mBqRvvFVNapxRG2dAfp9VHbfZ+3hLT3LYCwjMepgaSxMnWo9wPtqLShLgaRovdgQw5KQfZjrrpUk7Y8TCYZlkZrgyKPmfhNVpYwjNcECBO50G4/mKcZFdg8TRAefAqRTyy3K/8Agl4vh7THcoCffT2hnZppwtqDMLBjqNKJ04rjctLtvMpEkSCJGhE9D1rznxPsgbF5lzsGRiJjXfQld9RzBINej6Y8R4JZv/tbYYjZtmHow1qKr6bX5OCpbs/gEBlrlrbUMxWPQONJ9a4X7xtXWChMpOhV7ZB8/C0jXrVs3ewtn6rH+JVb8YB/Gg2M+i0N7NxPeh/JqXNuxziTqqeCA0NBUJt4xLujKCf3o/A0TwvArgUGwCRMkBl6basIG1FG+iE/btfBhT3BfRcE3Ns/81C+DboTHBdFPU7+Kh+LwGLtMWZbarz7y9bHwCsSKj+KuXnaA6kyPYmARtqYH41bzfRxbbcoPRJPxLU8wn0e4VdXVrnkxgfBQPxo7aLBmAhm2ad5JVTYbsxfbh+Luhi/7MMqyYVSWbX6xUQSByoD2a4rcwd2YUpcKhiZIAn2pHTWvTFnDKi5FUKoEZQAB8Kr3tH9Egdi+CuC1OvdOJSf3SNV9NR6Vd9NtRhY4ZFFazwyCzKE0wXaDCvf7m1cDOVlTMqOuo0mBtRe0pa4wS4siNFOg0311nQ1BsV2HxFojvcAzR/xLBD++F8X4UyXDJh2LIMTZY6No6k+Rka1jP2M0/4u775J4X1QHMd981ZFqwHnxqWUkNrJmARpy0M69a5XcXZXwG8quWCgEiZ8ucxVYYe7btuWt3cQrHchjJ8zpqaVnhVl2zZbzsTJMEkn1GszVW7Gg5u04fuuG/eRk36/sp3xLtDaVbhV/HYZVInTaZ8zP46VXPEsal26zpbEtB2jXnoNB69ZqR4fsZcufseH3Wn613wL8XM/CpVwP6J2JBxlxQvOzZ0B8muHWPIfGtG2sW0NZKSrmpcEYsgNEH7LdjLuN4awc5f1xe15+EKY6idJ5waBY36OMXaOiZ/TQ/A6fA1fdjDrbVURQqqAFAEAAbACtyKdU8JsQqS4DxDF4Lwmy7W5koynT7rLMGpTg+3VgjxB7R6OjfMCp8+BQ7qK5HhNs/VoD6DHmTvVmF7BAOXNRQ9o8OV/bCfINPvEU0xnbBQItWrlw7DwkKPef5VNf9kW/s1svC7Y+oKGLRgRTUedfoqquNibpzNZlpmSIEaQsbwDTrh/YfEXSM7QsyQNBqZMk/LerQTCoNlHwrrTAYAl/DEyTKb8MwIs2ltgzlG/WnVYFZq6KlSpUqiiVKlSqKJUqVKoolSpUqiiVKlSqKJViKVKoote7HQfCtgKVKoos0qVKootazWKVRRKs0qVRRYpUqVRRZrFKlUUWazSpVFF/9k="/>
          <p:cNvSpPr>
            <a:spLocks noChangeAspect="1" noChangeArrowheads="1"/>
          </p:cNvSpPr>
          <p:nvPr/>
        </p:nvSpPr>
        <p:spPr bwMode="auto">
          <a:xfrm>
            <a:off x="977900" y="530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4953000"/>
            <a:ext cx="2415481" cy="138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9" descr="data:image/jpeg;base64,/9j/4AAQSkZJRgABAQAAAQABAAD/2wCEAAkGBhQSEBUUEhQVFRUWFxcYFBcXGBcVFxcXFxQVGBgYFxcdHCYfGBsjGhUYHy8gJCcpLCwsFR8xNTAqNSYrLCkBCQoKDgwOGg8PGiwkHyU0LC0sLCwsLCwsKiwsKiosLCwpLCwsLCwsLDQsLCwpLCwsLCwsLCwsLCwsLCksLCwsKf/AABEIAOEA4QMBIgACEQEDEQH/xAAcAAABBQEBAQAAAAAAAAAAAAAFAAIDBAYBBwj/xABCEAABAwIEBAMFBQYFAwUBAAABAAIRAyEEBRIxIkFRYQZxgRMyQpGhUrHB0fAUFSOS4fEWM2Jy0gdTgiRUorLiF//EABoBAAIDAQEAAAAAAAAAAAAAAAMEAAEFAgb/xAAxEQACAgEDAwICCQUBAAAAAAABAgARAwQSIRMxQSJRBWEUI1JxgZGx4fAyocHR8UL/2gAMAwEAAhEDEQA/APSabVMGpU2qYNRZQmO8Y5Y6o3gElZOj4Yque0EQCbnoF6y/DgqnisKBcBZGr0y02Ud6mrg1jqBjEFkexohjekeQQ6vXfENDgOsFXMRRL6rYNgZPou5rjvZUzzJsF57Bluib544jlC6AszLY/LG1TxWHW8k+aAZnk7A4aQeGOczPULVOBFMOdeeU2Wfx+NDDrPWY9LJ+yp4juKyhuLC4cOYARtP91cyPIDVquZT0gNEvm44rWHM2VKhULm8JknkrHh6u6nitWogRB9TafkiFvBgnWkJHea9ngals97y47kQ35CCo8y8PYemBw3ad5dYd5mVf8Q522lhdUy9whvaYkz6wsFXzd7x7xjzNvqgZyv8ASov5/wCIDBjzZRuZuJeq5iW1GCkAILjHW2x9J+au0/GYaA0nSen5LJUMVFTU6Yv3N1bwtL9pGttN8dS0xYgEtdEH3h80v9EGTvf3iMZQi0DDmS5+cTi2sEkaXuf2aGkSevEWiO62FctIGkzA279VkfCTaVKvWuA72bD/ADOkgerZRXMM0YDLCJO/T+9kvlCKTjCxcoxNiHWnhhUzQJ5QgNLOgSWtMujrt17LmKzmtpIaBERYtJ8rlQqCApB4nARgYA8Y5z7Cu17TLCSHiJtAv5i6q02e1AeC3S4S1wm/QefL1TsXgqVZ3/qNRhosHadOq8dztKZhaFKg0spF5Zez3Ewd5FhC0cSKMY+1GVZgaPaO8BYnVmAFQAEajECxYI+d/ovXMTnFMNLDJt0XhmLzI4fEUajGg1C4kgWJYQQ6eV+X+0r0HD5mK7GvYZab/wB/yVZcjYiMniK5l3mj4h6kDuLg/qEJ8U5BSdRdW9wtgkiwNwLjrfdFMLWgC0kqvnmaUv2epRqOgvaRbcE7fVGXIjLuBiyh1cVBORYBmi4puIsDGouP+rfY8pVHMvDbCXPpNLXXlpNpuYjbdD8ozh2GqOpn2jqRP8N2+4Eipa3mQtAc2YXRIFwTMm9rkm0xZEDCquNHcGuZTLawDhMjtzn4h5j8VuMDlL3tvaduv9Fm6WPoNxXtaY1MJMk20u2cRyPn3W1wuODgHA2MFJ5spRtqzjNiumI7yD/Cf+p3zH5JIt+3JJq8fuf7f6iO35Qoxqc+oGi66BCG4utcn0C09fqxp047mAw495k9TEyRCtBgIuEIw7ZVt+KiyUxancvzMM6bTBlUhuIgWGl30I/NAM9rucTG0wOnmiWYYcl5eHEOEx0vH5BA8RXfq0lsRxTuCBAMd4SL4WQlttfdHdPlUnvzG4mRSEzJPPoAsziaPtTEFwnkjGKr6jBkACXGebjt8oUtClbhbAPPrPM8z6rlmrmaiGk2+TKgywikAx4YSDs3W422mRH9VnszwTsLBZUdJMETefRbehhXE6abS98SdtvM7C/1VLDeFarq7nV20xBaafFq0ni1WAInb5Khlr1PwP1kO1ByeYBq4XEimxrw5xEl1wQCXF0b3iYTqGBqve2nphzrBoGp23T135LeYfwwTLnPieQB5R1P4KxkWBfhsQXF7XUqjYcdOlzXAgtduZG4PmD5DGZC1NUptQqp6DZEG+H/AABp/iYpslrhFKQWxFjUI96/w7WvOy0OKYINrEbdLckVxVUNY55IAAuT9L+cLEZrnz5c1kXbLZHnz9E2cy9OhMxVfM5YzN1sVBqCmL63eZgkD03slgsS9jDqHETF78gq2HwpA/iA63cQ/wDO7W+cEfPsrtUDTpgMc3STcOkm0mJvZAGMXzNZRSiD8Tj3z98CPmqtSo4A3KJNwuswN+gUWIwsct/X0RxjUSyQOBA1WrxNmdh5QJV5zQKZe+YA5DnPIJYzBF4bpBLpAaDAJnl6RKKYrLW+yDKnPcAwDAgid+fJdFwtAQWxmPEyGLqNqP1xeIEbhumJPwiZJjum5Dn1XDuDqTpafea6Y8+xWpZk+HDbNDQPedMADrJKBYqlRpvBa7UyC4AQJIItIPOURWTIpUi/vi2RSpqaseP3GnLaL5INx94QB+YVXuD3S4lxkEQ4Rtbba8eaAYrEPLtbSRzDQ7Yco5i31V7L8QfZabt1P1AmZMiN43/NcrpkReBOFfa1iHhmI1nSTFoJEWjb8FZrYYvYXAAOiOH3SCLgjr3QnDVtRLRBI9J6x1g80WbX0Uza8bG390nkLY2AE63bxUzeTYio2oaXvAcomBN49Vt8izf2cU3WHI9JWBx2J9nijB0mQQdpkCR+ui0dF5cNZMzfbaBcD5I2ox2A3kwxt0KnsJ6F+2jqPokvNP8AGI+wUkLo5pnUs92xJtHVC8Uy/kiWJFkFq5s3nBGynxlD1Nx7eIPSC14klF3VPa2VVGPpkgA84U3tgjfCF+rZm73UDrCbAgrHV6odAYwCd3OJ+4C6BZrjjJZUaGjlUaTwnkfLvK0mNrtO6yeb5e2S+nwnmPhPoj594PB4gccWX4IvANR2obmfiMW25AQr1Sp8LRzt+ahyPEirQbFtMNI7tsfNR4vFNHMTF+ZWc60Tc9Tp6Kgy9lmLDMXT33DDI+3wn5TPothisOBvHqvM6dV3tGO2Ac0jtDgvQMewl0mNtjyVtsbEflEdYfrAR7RmMzBlJmp0kAxa5v67IJjfFUmGs4e5k/08rq/mEFumZBG3nuhOMyxraWoarFuoEkzf+yUdFDermdYDjr1DmQVM6rVmhridAmIsCR3G5A5qi8agSNyb3PaPLZOoYsO4WCdJId/pmHR6z3UIquAdAsDEwfp+uab5HaaCBQKWpfDWhlKq4AkN0tG5sSB62QWphKgGqmZJglp5EW5nZExmjD7MPaAA0Ce94i3Pa6s1A1nGDJN/mO+6OtbrgCWU1UzGNwNdzdJeWAGXBo0knv8Aks5Uyp9J0vc5zdyQSBvzG69BxmktAcYJ910WAjZ35rJ+IyfZm1jDRvDpOwPOwRkZr2+87OwruI5Eny/McMwGYg2Lib/PdTZl4iw7Ww11gLevQDusDUoFsEdbWnY/VaKtlFWtRDv2euAIkmm87cm2uEc6QWDZMQ+nML7AyrjMwdiT75Ywe62wk8y7qVRrUn04a4XMSdxHWeas0sFptfnY2M23HKxCJYPKjiToB4W7wesW7Qu9wQ14gGJYbieZWy/Lf4jHWc2NRkxPIGD8M39FpcxpipSBZptpm3Q8vMWUVDw26hBI4Ic03Ozv63UmWNa1hpVHsZEaHOm4k2Jg7ApV8tmxGsKKwJMytWuJAFiDpgcj263CKZFiajnj2htpMSRJNlTzLIgyoXNd8UggyJN5BHJXsDXqeyOznU3S6InSJkeYmY7IuQqy8cyY8bB+ZLn+UtqGxMg2dyuJIUWU1iwNpvdxaZkdJ+psiNavrGmzYO+8ybdz5oNnOWF7BoI1MJMdQ4gHi9AY7lDT1qEYwj3jYuov3+cO/vFnWl8//wBJLI/u5/2T8x/ySXfRX7UW3P8AYn07iaoa0l0bH7ljMfRESOXyPYrT5xg9be42WOxFXSTJjr1F/wA0XXf1Uw4gdCgKkqeYPqUzMg6XCDA69lfpZ+DDXkNf9kn3p209Z6LNZzj3adFM31atUdOnrKt+CctqVcSa1biFJst2950tFuYALj5wlcXosrwPMJqMQr1fhNQykD7w1HlfhB/FMxXhmnXbF6Z6t/EEwfojWGwwJ78kSbl6tQz+qJUF4nlmI8H4vA0aj2vbUYDMCWviLkAyJgTE8kMyNmKzB5FBoaxvv1XTpb2m5c7sOt4XpPivOababcM1wL3yDzIaATvyJUXh4Np0RTpgMaNgBA6/NL5M2FGpxZ8RtXyFBAB8NCgw+1qGq4wLt0tHcCSfmtJXzZuhj3FpJbB/3Czj5SqXiPEAMmTvxHeG/wBbLD4vFseQILhNwOEb3vyQEc5ARQqN49L1V3Fpt3ZiwiS5tyeYEIbm+fUhSDRUaReQ1wcXHyFyszR8ONxLqTASKY3mBz5mInuvSsr8HYWjTaGNpiOYgknqTuSuhourzu/CL5CuFqPMwWQZXVLnVX8DSTwkSXTsI2sOavZnLGxwmd/hsTfblZbDP206LBaSOndecZ1jHPJAs3dcOMi5tpqvaHwZr5lDE5gTLabecaiZF5vESd1fwmaupsDcTL2t2c0DUbWBmPmhWWVx7TQY2Md4Mn8PSVexjrHn90ckyTXEfVRkFmXqmdtqkGkHO9S1o/3Hr2CoZxk9Su0TVGtp4WXFMddO5B7kmeqN4PKtLWgQOEeRdF/meadiMMdPSDxDYroPtNiD242FSLwX4Yp4djazwDWf1uaY6DoepWyGYDaJWBfj3sczQSBP81+fZanDZhqpyd1oY8hbmee1mA4nq7kPiDKKGLZD2hrvhfYOHrzHZc8PZBTot0MaBG/UlUq9YFwJEwQWydiO3O/VU8fmbxLGEg+8dJIMel7khL6i3Xmc6a2O0TVZrSYKZ1bQvMMfWY1xDz/Dk8UE6em1yLR6hacio5o9o5waB7syTP1UWIyakRtaATIDiT3mwCSThv8AU2UxNj8zL4fNadVrafCIGlrph29paYI33Wiy/AAM0NAbYxcRJF59eqGZhhGNYGMFNuu/TVHcBXsqraWaXloN44pFxEG57EeqK1eOIZGrg/nAWHq6MSaGhpBPCYvxcpVupgiHQx/DsWkmBfmVx9INxAqkXaY7cxO191extQHhot17SWiBPMkm6pzZFe06VwOD7yL9jH22fI/kko/2Cv8A9sfzH8kkPj3/AEl7x7z3kiUJzDw+ypeIKKpy9S6K4phPLY8jIbUzE1/Bh16rEdICmy3LTSqyTwkER9fwWueFRr4cOKQ1GHFixMa+caGoyO3J+UHHMKVNwcXEuEy1pMevJDPEni46NNKW24nHfyCqZ1hhRJIdq9IQTCN9tXp03xxEkDrpBcSvNDPkyAqBQ8x9cSj1HmDm5bVLhiHTLTLW9uZPUkErcZZiAWAjYos/KGNZB+iFPyuJ9m6PMWPn+ggMzbhvHbtIWDiNZTa7VruJMiJBHdAsywzb6Q0Cfht9QpcdVxVHU51NhZBktttsb/d3QXP87NCk0vBfLiDeADuBMdPuTOHE20BfM6Hk3wJoslw7HMYL7EE78QmQenX1Rx9FwaGsAvtOx7b2J6ryDCeN61KoH0w2ObXSWutzFvmtD4Z8W47GV3NL2BrW6oFNtrgAAxKfXBkCkcRJ8i7rubfxBSJZfoJnke/eyxb8Earobp+8WR7McqrPZ/FxBDRJOw33KzNTHPp0i2m3UOTjJIB7T1XOdCzAnvD6U7rrtM7SoVDiY0EaZLTbcGDPKCEWbimMe11Zpc0bgEHiG09R2QbMM8qMaeE3N3B0bi4cI6q3kzquL1EtLtQ0sGzJkbujlxEx3RijEBq4juPMEJQn/k2+X5tRrNik9rj8TTZ48xulimFzb7/CftDoe4UOX+EaFGkDpHtgBrrAu1FxJMtANhyjpCmxjHhvJ95BFjGnbzQnSj6ZxjeuZmquJHtzy08I/H6ozh8yaGb3hY7EUHvc57D7xmDveShuLx1Wm4Ngku2iYP0TmJuNoiWoxliWaa7EZsNUmBC74Ye6tVqVbezIDKc8y0kuPYf8Ssrh8qr19wQ3foI+8rc+FA1lNtE7jVeIDtRJ673QNVkCIfMJg07J6x4lg1S4n2bS4NIBf7rZ5Ac3HyCq1qbyeZ/X1WuwWXhrXACzvTiCCYTAVnOMktab3g77AJbHuZVau87fObMzeY5diC8OIY4EANLp4Y5QCAh9alWpnZnmBfvBlbnPSKdJoJ3MCeZ/tKx2LzvTUh0FpEXE+tvROBQByIqMjs3BqUcRm1RgENbv8QJ/FWcvz2u6xAjoJbZTVsHSrPaaZJaDxbOBEdjLSJ2gytJgMqwrdnX+vyhL5Sqr2hwcn/qCNbvsD+ep/wAlxan9lo9T+vRJZvXHuJ1ZnoQUOKrEC26lCrPp6neRC9R8QyOuKsfc8TKwKC3PaBa2JfrvJv3gp9Yum1h2MoXj87frIgQHGBHfqmnO624pgN8ifmV49b6bDeb/AJ+M2NpsGhFneHJYXCTFyD2WEOMqDFUqrBxtdDWmdIEHUCYtIm/db+nnDntgtYXGRF9uc/VBHYBrXE39TYDpCPpWONaY3GcS7iQRDFbxkyBqtbqLGPqVarZ2xtH2jCHCwgHcnr0WMxFBjiQ8S0x5g3AcDaCBz7Kn4coOFetSc/UG2YesHi7827ppMasCbnL6UKwAmqzzNHVgxohrAQ4xJD7Ask8mg3i8kBY7xDSc6gQQDIMAG55zBG5t+itM9p9lBnhcWH5S0eskeioZhhuEg9NuhtafMBFQ7WAk2DYann+UYN9aQxhdAkxsB3Ow9VtfC2TVsI/2j2gNe3TAOp0SCHWkRYjeUTweFp0adgJN3QfeeYknugOZY+rBdPEPduQARtAlMvnJal4iyaAMtkwhm+PqGq8y7QeplhaABBb8NxPKJQ9jSxxhziCBqmABKCnNa9RgfoD78XP1/Aom+vqp0n6SCQGx8UgN35gAFddPn1S8bgDavj+86A17yC2xeGkWPQFGfDGCGGedUEe7S3PATNzyuY7rNZhi6b6einJqnhfAIa3qZ+J3Lsi+HzEloAa6AGN3m4AaALfqUA7l5/n3xkBXPM1lPHQ6d4mRBgxYfehj69zsQ7/cSPK1is6PFvEQ3UDtJ89kQNaoWg694PCRYHqJCpmYDkS1xrcrYrBmk+CO48lU9nqc2dpv6jb6Io2lHvQ/pzN+gBUFapR2Lb9LiCO0oIbmMJjhLD1Wtb9n5XVZmLA2A3t2/W6r4Sowh3tIaN9UkHf4bx9EDzyqWmKTuFzSSZki9wHQOXZEVWc1cjZFTgCbzKfGYAOvibyi6r5l4+pt9xt+hg/ID7yV5S3KnkAh0CYAJInyAV3C4Z44fZknruPQpo4QBW6xMoKHclhU1mY5w7GupwwN0yIneSJPoAs7mWW1XOOhs33LmCPmVZoVajbNZDuci/ZGxTDx7QAtn329Hc4nruhnI2M2I10cbALM1lXht7XipUcAfstvNtnHaO10YZmBpuAeQATBceXn0jsiBYD8RnpH5FGsu8BB7S6u43+AchymRul8mqs7shhQmPClCBv3vS/9y35u/NcRj/8AmmG6H/4/8UkPr6b7X6QPV/lT1JhUOJBFwuscnucvT5sQyrRnnkbbMlXcGk8PnaSo/wBrd8I+hWrfQB3CGZ1hP4L9IvHlzCzG0HTUsG7e0dTNvYAiZ2tRJqtdIDRdx2LtxsPxUGKqALj8YIMfr9dENqkk+fXp1KwqJM9GibRUrViSTFz0H3k8h3UeDYWVvbAGed7OER7sSNpuVfokAQDPU9T+vuUdWqAU4g2CzCE7uJcpY9ryQ4ECpAcTeCJh3nf5BUczJhwnrJ7xAI6gxKjlpOowGt3MwfId0stzhlV0OsJLW8wBzaZ3aenddbQaieT6skj8oNwuZzRaJ3AmRcECCPn+CWZ5NiSz+HRqku56TAG/PmtJ4NyMNxFaRLA4ObP2nTI9C2fULfYiGsnba/RBbKFyceOf2iraptmyq8fvPGMBhq4AbWwzmR8ZYdGmNre7629VLmeBJYWDibs2o0iwgG5NwDe/n0W/x2ZFx4QQNukrNHLy6r7JnuulzugE39ZP1RMWs6rbSK+YgEUrK+AyZlOnBa4QADIABNp2ufVSOpF2wDYuA5obfq2oDG+0wiVTBezDaZ1NFgHPdqmBYFx+621tlW9oAYPCZ9PUK1F9zcdBoTK4rw+WuLgDvJafeHUz8Q7ozhMxcWFoY1rgBMgtlu221laxlRpsBp7j3fpsg2Ma+RDi13wOB5n8CuyCxqc3XMnxeZaBDfe/02PzCFvDnmXHzlQVc5ZckcWxEwAZIM9LjZQ47GVGw6GEaZgEgkdJvB9EVcDwo1GEc3LNbEhjDIAA3kWhAKuNe5weANAghoAkgEzPQ2+5VqmFrVb6iR0JMDp5q9lfhis8Eud7Ns9NRd3EGycTEmIEsRcSyajJnYKimoZwNThkGJ6qy+pe+/a31Sp5IWsDdb+xICG46nUpG4m8Ajb77JKgx4M0OmALMvGvOwd5l2r5yqpxb6NVtTiLASHhttTSLiDvEo94c8HYnFUhV1MotJ4dTXPc9vN24gdOq0FX/prwXxDi4bcDdM/7d49UM5sWM0TF2yIeLkPgfDU8TU9q0k+zJJBFiTdh7EAG3UBb2hRlxj5LJeDcKMH7ak8Na41NQg8JbpbBHMSZtyWrw+MAkgiAJssr6vJqaPI8QGZ2IuSeyP2UkN/fdXsktP6PgiW54bDk4Fdq0oUWpeqmfJZXKjZCa0p4VEXLBmMzvw9UDiaIFzedh6II/IK/xXvP67dl6fpTTQHRZ7fD8VkiaA+IZaAnn+G8PvLA4b6iCDtHJCMfgqgs5pjb9Fel4hukW/qsfnfiakzU0v4huBJI9AFlZ8bYzXf2j+n1bt85is7qFtBwabNNz9omBpb27/ch2X4pxGmkyX83P91ojc3ufyRHG4Kvj/8AJYdAO7oF+rnGw8lZZ4JxDdwwt2gP4iLHm0C8dUfHjOz1DmBzai3ompov+meIqOp1hWeHvFWJBBGkU2REDa5W1zF/8MrAeE/4DqzHHQ5wD4JBI0y08og6m3C1OHxpdTuZssfWUuQt/O0GBBOLcQD2VDA45tNziXSSABEbTcT5x8kSzPAvqNIpgkxIA3N7hAs0ymoxjWPouZI4S4Rt36qaRSybvaaGFEbuefaHcPmrajT7UAi8hw39OYVLMsACB7E8MTocbdgx27fuusk1lSiAAdYJjTc8R+z0/NFKWalro2c3dpj5+e2yfI4nbYaPEkr0XDhaQ0/ZeCD/AOJFnehQXP8AMTTb7Me+9uoOPwAkgRznhm/ZHcbnrdPGJ+zIE6o5eSxWb1i+rrcdwIm8ACIn9blFxAE9olmJUUTzBWE4anH633BWnZhWObLSBIkNOxMXAI8/oUPw+SuqUi8dSB6DcnzsrV2sDG3c0mLloBtJKf3bjEhwKgrEU3w6lsZBbG2pogifI/RbHLKrNLhbS3SxkEx7kl1jflfsgOXYYGs0OdPEC8xsIk+hEov4Y8NVqlSo6iW06WqNb2apgyAxvUTe8IOZS/pEZwZhiO4y5mGKAaGNMXDrWmxHmo8tb7Wuyk4yHuA773n0BRzEeDGPM1K1VxAgwGMn6FCcPkFTB4ujUBD6LajZJkOaHGLjb4twk3xMmMm+eYyuvRvSJ6zRoAAACwFukDlCgxhVmjiBCpY6rIKw2raKivmY7xFV0OZU5Tpd5HY/P/7InlGI1COohUfEmF9pQe0bkW8+SyWT59WwlQMq0tTfhcHXHY2uOSZTTMyjIncS+oK2meifs/ddQT/HQ/7J/mH5Libg6PtPTadRtZmpvqOipVqUINl+YOpOkbcx1WnDm1Wam+vZeuBDCZRFQeE8FKpShRgqS5OCnNUTXKRpUklPOpFFxaOKLdptPovPMt8Pe0xADxwulzz1Av8AM2HqvUHtBEG4KoPwjGOkCLR935LM1GlZ8quDwO4j2n1fRxsoHJ8ykMIGMDWNDWizQLAeQVeq0gK9Vqg7FDcXXRyBECSTMz4iwjng6LVB/lmw3IlhJtDvoYPJX/D7HOoh1UGhHCQ8cTi0wSxvxD/VtdQ4y/PmI+YRkQWjbYLA1xxqp3C5paYMeIdyGo0Aw3nzF9t5V3N8sZWpOpu9192nm13LyvsqGBqaKTdJEnfsp6WaAOh3qVoafPhGEKxA/eCdHD7lnmWY5b+zVjTrCbS0xAcLx62UFWhSA1gOrV6h0saRHF1InkPRen5yyjXY4EDaBN57d1isqyUU8SH6iQQQwHdpniHe0XQDjAyUpsGOZNWz4/VwRKeA/wCnbnjVXqHXFmtEtb0BNp9IUDfBlOo+o1zXUqlMxAOphafde3UJh3nuCvRmNACGZnTkteDdph3dh3HoYd6FOdILREy2yMTZMyjcjDGMoggRIJiJkmSO91QzXwiRTL6DdTgTIudU+8d9xHqjuZulBaeeE0zTmCJH1SuU9FrHaHxsWEzuV5U+pXbTILGve0ERBsDMiLAXPoF7DhsAxlMMaIa0Q0LA+HyG4pmrnrjz0GFv2Yq0pvTOMiljB57BAlHM6cAIZjDrBbyiFdxr9ck+iqupDdXlTcKgFNG4sr8Qa26Z42QHjnMWPkUQOI1LAY+qG1+Bxa4nTI5wNj8ijOBrVTpHtD3kNP4LEbQqSdsd69d4dxTJF+o/NVMZlzKghzQVKWGxc6SNrQAnBy1dNpwiUYs+XcbEC/uQd0kZhJF+jr7SdVveX1by7MTSfb3eYVYhNhPA1IRc2HDUbqaqNWnCEZZmZou6tO4Wlc1r26m3BTAIYQR9MHAqVpTKtOE1pUklgFV8YyynYU5zZCorYnNzKYlhBO/YhD6jn8/QlaXHZQXe6SCgeJyKuba7dgAfmk2xEdp2DczWZ4m+kmTuY5HktNkmJ9rSBF+RHMEbj8fVQN8LgN2uq2DpPwtQuaJabOb1HbuFja3RHILImhhyheBNOxhaNiBNvNQVqe3Mn6K1QxbKjAWkQd53FuYVTM8Wymw3AA3JtC8/lYD0Kv5x5TfMzXinxQ3DaWtu8gwJs1otPqUJ8PZw6u/UXTBgAWAQDO3ftNV9QEi4An7PLy5mO6jyGo/DVDN2kzbcei39IoTGAx58wOfGSOJ627MdLZcQPNUnYvVfUCOyAtxYqneed9gF3E45lNsahP6+S0zk8zKOOXn4U1XhlP3jueQHMnyU7MhGHdwuidjpaQepdaSSZ5pngfEahUqH43aWns3ePU/RaTGvDhcIOXF1F4NGc8jiAcWbD2lJrgLhzLkEc9PvD0VStj3MbLDrp9R7zfPqFeq0SwzeCqFakNWqmQHH3h8Lx0I690omodDteV3kH71bu5wA7kKPEZz7Tgo+ro+7uhtPK2e1cSJBuORAP5bLU5fgKbQCB3uldR8QZbVe80MemWtx5mCz7CObVcBNneo0x+IRPJsyBcNZ0vFr2B8vyR7McqD6pMb3+aoVfC87LSxIXUERVyOxhYVU6tiG026nEDp37Ac0OwnhuoLBzgOgJhGcF4WAMulx6m/3p9EaLmAv35/pf/Kktf8AuMdEkTptLsSMhMKsOaoi1XCyFX8pzU0nQfdO46Kk5McrBqQi5s6lMPbqbcFUXU4KF5Pm5pO0uuw/RaKrSDhLbgpgEMLECRUpByeHJj2QuAq5UmCWlMBUgUlSN9AFVcTlgcNkRCULhlBnYNTJ4vKC0HSSDG4sstmDa4MPY6oBsXEGfpC9TdSBVergGkXCQy6FMjWY3j1LIOJ5Gw02zOHdLve4uEeTdp+SjqYPUz+GCDPMbDz+S9MxXhth5KhichDGGAlzoVXn2jK6tmNe8wpywAnc8pJmepPqqn7raXhpgT6I1UaJKrVHQ6Ynv6rPRyCDN18CnGVqajw9pZQawCwkfUo014KyeU47Sb+47Y9DzlaGnVBEgyFrr7ieUyKVYgyPMBJ8kIxmX6rtOlFn3KpVK8nQy55np/VcNhXJ3EFM97B7HyQSIAkducInh8wAAAD3eQj70ew2BEXCu0MtbOwS+X4WmQ3GU1BUVKOCZr4iCJ6olRwXZEKGDA5K0ygFq4MAxoFHiLO+43KVLBK2zDqdrE7SmgIKQ+xCSnhJSpJmHBRuCmKYQlozK72qMqwWqFzVzJIiEVybNzTOh/un6IXC4rVtplEXNpWogiRsqL2QqGS5xo4H+6duyO1qIIkJkGxYgu0pNUrSoy2F1pVSSYLoKYCnAqSo6Uk1OCuXOQqeas/hP/2n7leBTalORC4ddykTtH2sDPKq5gX2KdSy41iAyQ2OIlaTF+Fz7Tq2ZHZF8uyYNWJp9GzP6xwJ6HUfEFCfV9zB2WeHmhgaBYK6/wAND4ZB7WR6jhwFOGLcGIVU847ljZmPq+GHnd7iOkqzhMgDNgtPpS0qDEBOLgengYVqlhoV3Qu6V2FkuRNpp8J0JK6lTiSS4rknUlxJVJMykuErpSsYjXBRvapSmuCkuVnNUZarDgonNXMkjcEZyXOdPA8yORQY2TSFattMoi5tqtGRIVVzUOyXOYhj9uRRyrRkSEzwwuB7SmCngpjmwuAqqkkocnAqIFPBXUqSApwUYTgVckfCcAmhPCklzoTgmpwKuSdhchdXFJUSSS4pJEuSkSuSpJEVyV0lV8Ri2sFypJJ0kH/xFT+0ElKklFdXJSlKRidXCurikkaWqItU5CY4KS5VcExzVYcFE5q5kkbgjOT53pIY/Y7FB9lyLLpWKyiLm2qUwRI2VN7IQrJ86LOF+y0DmhwkJkEEWIEipUC6CuuZCbKkqSgpwUTSpGq5JICnBMCepKjkgkF1SSOC6U0Lsq5JxcJSKaXKpIimveAquLzJrBcrD5/45uW0rnryChIHeWBc1GceJGUWklwXnWd+LalYkNJa36n8kHxWLfUdqeST93ko2sSz5ieBDKld5zUep+aSl9ikg7jCVPU+SXJJJFnE6FwrqSkkQTHc0klJJE5RvSSVS5FUXCkkuZI161uSf5a6kj4exg3k9ZVUkkaDjmqRq4kpJJApAuJKSRwTgkkpKiXUklck4VXxGySSgkmL8V/5bvJedBJJLZ4bHHsUtFJJLwssJJJKpc//2Q=="/>
          <p:cNvSpPr>
            <a:spLocks noChangeAspect="1" noChangeArrowheads="1"/>
          </p:cNvSpPr>
          <p:nvPr/>
        </p:nvSpPr>
        <p:spPr bwMode="auto">
          <a:xfrm>
            <a:off x="1130300" y="682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" b="14533"/>
          <a:stretch/>
        </p:blipFill>
        <p:spPr bwMode="auto">
          <a:xfrm>
            <a:off x="6705600" y="5257800"/>
            <a:ext cx="2022475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2057400" cy="13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92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396</TotalTime>
  <Words>323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Vegetables</vt:lpstr>
      <vt:lpstr>Grouping Vegetables  Part of the Plant:</vt:lpstr>
      <vt:lpstr>Flavor- Varies</vt:lpstr>
      <vt:lpstr>Nutrient Value- Influenced by part of the plant it comes from.</vt:lpstr>
      <vt:lpstr>Preparing Vegetables</vt:lpstr>
      <vt:lpstr>A Few Hints to Remember…</vt:lpstr>
      <vt:lpstr>Recommended Servings Per Day</vt:lpstr>
      <vt:lpstr>Vegetables can be Purchased:</vt:lpstr>
    </vt:vector>
  </TitlesOfParts>
  <Company>Philomath School District 17J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Vegetables</dc:title>
  <dc:creator>Sarah Melonuk</dc:creator>
  <cp:lastModifiedBy>Sarah Melonuk</cp:lastModifiedBy>
  <cp:revision>14</cp:revision>
  <dcterms:created xsi:type="dcterms:W3CDTF">2013-10-07T17:37:45Z</dcterms:created>
  <dcterms:modified xsi:type="dcterms:W3CDTF">2013-10-09T16:54:23Z</dcterms:modified>
</cp:coreProperties>
</file>